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B8702-E8CC-4411-9724-D0A351075444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0DBBAE99-5E9B-41D2-8970-2AC4570B2C4F}">
      <dgm:prSet phldrT="[Text]"/>
      <dgm:spPr/>
      <dgm:t>
        <a:bodyPr/>
        <a:lstStyle/>
        <a:p>
          <a:r>
            <a:rPr lang="en-US" dirty="0" err="1" smtClean="0"/>
            <a:t>Gerakan</a:t>
          </a:r>
          <a:r>
            <a:rPr lang="en-US" dirty="0" smtClean="0"/>
            <a:t> </a:t>
          </a:r>
          <a:r>
            <a:rPr lang="en-US" dirty="0" err="1" smtClean="0"/>
            <a:t>Pencerahan</a:t>
          </a:r>
          <a:endParaRPr lang="id-ID" dirty="0"/>
        </a:p>
      </dgm:t>
    </dgm:pt>
    <dgm:pt modelId="{40A55CC2-F48C-47E8-A85C-B68DFD39B85A}" type="parTrans" cxnId="{AAACA3B0-E600-43E8-86AD-3116D2997F40}">
      <dgm:prSet/>
      <dgm:spPr/>
      <dgm:t>
        <a:bodyPr/>
        <a:lstStyle/>
        <a:p>
          <a:endParaRPr lang="id-ID"/>
        </a:p>
      </dgm:t>
    </dgm:pt>
    <dgm:pt modelId="{354AD491-BA87-4A93-9925-8C452AA47D88}" type="sibTrans" cxnId="{AAACA3B0-E600-43E8-86AD-3116D2997F40}">
      <dgm:prSet/>
      <dgm:spPr/>
      <dgm:t>
        <a:bodyPr/>
        <a:lstStyle/>
        <a:p>
          <a:endParaRPr lang="id-ID"/>
        </a:p>
      </dgm:t>
    </dgm:pt>
    <dgm:pt modelId="{3BA30A02-A6CB-4E38-A8B8-CD406E63A3B7}">
      <dgm:prSet phldrT="[Text]"/>
      <dgm:spPr/>
      <dgm:t>
        <a:bodyPr/>
        <a:lstStyle/>
        <a:p>
          <a:r>
            <a:rPr lang="en-US" dirty="0" err="1" smtClean="0"/>
            <a:t>Berbasis</a:t>
          </a:r>
          <a:r>
            <a:rPr lang="en-US" dirty="0" smtClean="0"/>
            <a:t> Al-Quran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Sunnah</a:t>
          </a:r>
          <a:endParaRPr lang="id-ID" dirty="0"/>
        </a:p>
      </dgm:t>
    </dgm:pt>
    <dgm:pt modelId="{677527DE-B2AC-4233-9507-C2B4FC2C7EA8}" type="parTrans" cxnId="{29AF8ED4-40BF-4588-A47F-78782748DB78}">
      <dgm:prSet/>
      <dgm:spPr/>
      <dgm:t>
        <a:bodyPr/>
        <a:lstStyle/>
        <a:p>
          <a:endParaRPr lang="id-ID"/>
        </a:p>
      </dgm:t>
    </dgm:pt>
    <dgm:pt modelId="{D628311A-2D06-4A45-B629-9089FAA59AE3}" type="sibTrans" cxnId="{29AF8ED4-40BF-4588-A47F-78782748DB78}">
      <dgm:prSet/>
      <dgm:spPr/>
      <dgm:t>
        <a:bodyPr/>
        <a:lstStyle/>
        <a:p>
          <a:endParaRPr lang="id-ID"/>
        </a:p>
      </dgm:t>
    </dgm:pt>
    <dgm:pt modelId="{BFF248C4-C3F8-4BBA-83F4-E454075B77A1}">
      <dgm:prSet phldrT="[Text]"/>
      <dgm:spPr/>
      <dgm:t>
        <a:bodyPr/>
        <a:lstStyle/>
        <a:p>
          <a:r>
            <a:rPr lang="en-US" dirty="0" smtClean="0"/>
            <a:t>INDONESIA BERKEMAJUAN</a:t>
          </a:r>
          <a:endParaRPr lang="id-ID" dirty="0"/>
        </a:p>
      </dgm:t>
    </dgm:pt>
    <dgm:pt modelId="{A61A8909-638F-4C60-985E-FD000B4CAE2C}" type="parTrans" cxnId="{5DE2BCF6-4906-45D6-8C12-D7D29099D3F9}">
      <dgm:prSet/>
      <dgm:spPr/>
      <dgm:t>
        <a:bodyPr/>
        <a:lstStyle/>
        <a:p>
          <a:endParaRPr lang="id-ID"/>
        </a:p>
      </dgm:t>
    </dgm:pt>
    <dgm:pt modelId="{17A69AFB-B228-4739-83AE-01D833C6AA90}" type="sibTrans" cxnId="{5DE2BCF6-4906-45D6-8C12-D7D29099D3F9}">
      <dgm:prSet/>
      <dgm:spPr/>
      <dgm:t>
        <a:bodyPr/>
        <a:lstStyle/>
        <a:p>
          <a:endParaRPr lang="id-ID"/>
        </a:p>
      </dgm:t>
    </dgm:pt>
    <dgm:pt modelId="{567EB9C1-5AE6-4F5B-82C7-D004F56F02C1}" type="pres">
      <dgm:prSet presAssocID="{E15B8702-E8CC-4411-9724-D0A351075444}" presName="Name0" presStyleCnt="0">
        <dgm:presLayoutVars>
          <dgm:dir/>
          <dgm:resizeHandles val="exact"/>
        </dgm:presLayoutVars>
      </dgm:prSet>
      <dgm:spPr/>
    </dgm:pt>
    <dgm:pt modelId="{F9A08406-CFAE-4D5F-AF82-CCE8C118B825}" type="pres">
      <dgm:prSet presAssocID="{E15B8702-E8CC-4411-9724-D0A351075444}" presName="vNodes" presStyleCnt="0"/>
      <dgm:spPr/>
    </dgm:pt>
    <dgm:pt modelId="{FC6466AE-AB5E-4CFB-8493-EA28F0E2565E}" type="pres">
      <dgm:prSet presAssocID="{0DBBAE99-5E9B-41D2-8970-2AC4570B2C4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00855BC-8C68-4965-9B3C-0DB66A235D15}" type="pres">
      <dgm:prSet presAssocID="{354AD491-BA87-4A93-9925-8C452AA47D88}" presName="spacerT" presStyleCnt="0"/>
      <dgm:spPr/>
    </dgm:pt>
    <dgm:pt modelId="{FC75A8F2-C3AD-451F-B14A-AFEF5666A723}" type="pres">
      <dgm:prSet presAssocID="{354AD491-BA87-4A93-9925-8C452AA47D88}" presName="sibTrans" presStyleLbl="sibTrans2D1" presStyleIdx="0" presStyleCnt="2"/>
      <dgm:spPr/>
      <dgm:t>
        <a:bodyPr/>
        <a:lstStyle/>
        <a:p>
          <a:endParaRPr lang="id-ID"/>
        </a:p>
      </dgm:t>
    </dgm:pt>
    <dgm:pt modelId="{5D020396-871B-4B69-A415-348DBFAB1AEF}" type="pres">
      <dgm:prSet presAssocID="{354AD491-BA87-4A93-9925-8C452AA47D88}" presName="spacerB" presStyleCnt="0"/>
      <dgm:spPr/>
    </dgm:pt>
    <dgm:pt modelId="{80D26EC1-5CEA-466A-82F2-E9ADB325989B}" type="pres">
      <dgm:prSet presAssocID="{3BA30A02-A6CB-4E38-A8B8-CD406E63A3B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249336E-0517-4F31-AAD5-820E7A3B631F}" type="pres">
      <dgm:prSet presAssocID="{E15B8702-E8CC-4411-9724-D0A351075444}" presName="sibTransLast" presStyleLbl="sibTrans2D1" presStyleIdx="1" presStyleCnt="2"/>
      <dgm:spPr/>
      <dgm:t>
        <a:bodyPr/>
        <a:lstStyle/>
        <a:p>
          <a:endParaRPr lang="id-ID"/>
        </a:p>
      </dgm:t>
    </dgm:pt>
    <dgm:pt modelId="{CD75DAA7-120C-4ED8-B92D-DC10C50B771A}" type="pres">
      <dgm:prSet presAssocID="{E15B8702-E8CC-4411-9724-D0A351075444}" presName="connectorText" presStyleLbl="sibTrans2D1" presStyleIdx="1" presStyleCnt="2"/>
      <dgm:spPr/>
      <dgm:t>
        <a:bodyPr/>
        <a:lstStyle/>
        <a:p>
          <a:endParaRPr lang="id-ID"/>
        </a:p>
      </dgm:t>
    </dgm:pt>
    <dgm:pt modelId="{3652AE7B-3D1F-4AFF-A8F5-0BFB0D2D2F06}" type="pres">
      <dgm:prSet presAssocID="{E15B8702-E8CC-4411-9724-D0A351075444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AD180629-DA80-4BD4-BB81-EDE3EFF2D10A}" type="presOf" srcId="{0DBBAE99-5E9B-41D2-8970-2AC4570B2C4F}" destId="{FC6466AE-AB5E-4CFB-8493-EA28F0E2565E}" srcOrd="0" destOrd="0" presId="urn:microsoft.com/office/officeart/2005/8/layout/equation2"/>
    <dgm:cxn modelId="{6DBF381E-616E-44A3-B316-EE4830631F34}" type="presOf" srcId="{D628311A-2D06-4A45-B629-9089FAA59AE3}" destId="{CD75DAA7-120C-4ED8-B92D-DC10C50B771A}" srcOrd="1" destOrd="0" presId="urn:microsoft.com/office/officeart/2005/8/layout/equation2"/>
    <dgm:cxn modelId="{29AF8ED4-40BF-4588-A47F-78782748DB78}" srcId="{E15B8702-E8CC-4411-9724-D0A351075444}" destId="{3BA30A02-A6CB-4E38-A8B8-CD406E63A3B7}" srcOrd="1" destOrd="0" parTransId="{677527DE-B2AC-4233-9507-C2B4FC2C7EA8}" sibTransId="{D628311A-2D06-4A45-B629-9089FAA59AE3}"/>
    <dgm:cxn modelId="{637994F2-7F46-41EC-84DA-84DE8682D7FE}" type="presOf" srcId="{D628311A-2D06-4A45-B629-9089FAA59AE3}" destId="{C249336E-0517-4F31-AAD5-820E7A3B631F}" srcOrd="0" destOrd="0" presId="urn:microsoft.com/office/officeart/2005/8/layout/equation2"/>
    <dgm:cxn modelId="{77018741-9888-420D-B272-8DC28E1723C7}" type="presOf" srcId="{E15B8702-E8CC-4411-9724-D0A351075444}" destId="{567EB9C1-5AE6-4F5B-82C7-D004F56F02C1}" srcOrd="0" destOrd="0" presId="urn:microsoft.com/office/officeart/2005/8/layout/equation2"/>
    <dgm:cxn modelId="{56ACAD2C-2D15-4750-B362-D41E7C9F4629}" type="presOf" srcId="{354AD491-BA87-4A93-9925-8C452AA47D88}" destId="{FC75A8F2-C3AD-451F-B14A-AFEF5666A723}" srcOrd="0" destOrd="0" presId="urn:microsoft.com/office/officeart/2005/8/layout/equation2"/>
    <dgm:cxn modelId="{3F87C590-5EF8-4894-8533-FD2A7D1AC84A}" type="presOf" srcId="{3BA30A02-A6CB-4E38-A8B8-CD406E63A3B7}" destId="{80D26EC1-5CEA-466A-82F2-E9ADB325989B}" srcOrd="0" destOrd="0" presId="urn:microsoft.com/office/officeart/2005/8/layout/equation2"/>
    <dgm:cxn modelId="{AAACA3B0-E600-43E8-86AD-3116D2997F40}" srcId="{E15B8702-E8CC-4411-9724-D0A351075444}" destId="{0DBBAE99-5E9B-41D2-8970-2AC4570B2C4F}" srcOrd="0" destOrd="0" parTransId="{40A55CC2-F48C-47E8-A85C-B68DFD39B85A}" sibTransId="{354AD491-BA87-4A93-9925-8C452AA47D88}"/>
    <dgm:cxn modelId="{0E85FB52-0FAF-4284-9E27-D4ACF8B077A1}" type="presOf" srcId="{BFF248C4-C3F8-4BBA-83F4-E454075B77A1}" destId="{3652AE7B-3D1F-4AFF-A8F5-0BFB0D2D2F06}" srcOrd="0" destOrd="0" presId="urn:microsoft.com/office/officeart/2005/8/layout/equation2"/>
    <dgm:cxn modelId="{5DE2BCF6-4906-45D6-8C12-D7D29099D3F9}" srcId="{E15B8702-E8CC-4411-9724-D0A351075444}" destId="{BFF248C4-C3F8-4BBA-83F4-E454075B77A1}" srcOrd="2" destOrd="0" parTransId="{A61A8909-638F-4C60-985E-FD000B4CAE2C}" sibTransId="{17A69AFB-B228-4739-83AE-01D833C6AA90}"/>
    <dgm:cxn modelId="{81AE8323-06C3-47FE-85B9-8F4D2220F8A3}" type="presParOf" srcId="{567EB9C1-5AE6-4F5B-82C7-D004F56F02C1}" destId="{F9A08406-CFAE-4D5F-AF82-CCE8C118B825}" srcOrd="0" destOrd="0" presId="urn:microsoft.com/office/officeart/2005/8/layout/equation2"/>
    <dgm:cxn modelId="{A4EC2E3A-66EC-4F50-8538-C42327BED406}" type="presParOf" srcId="{F9A08406-CFAE-4D5F-AF82-CCE8C118B825}" destId="{FC6466AE-AB5E-4CFB-8493-EA28F0E2565E}" srcOrd="0" destOrd="0" presId="urn:microsoft.com/office/officeart/2005/8/layout/equation2"/>
    <dgm:cxn modelId="{80B2B997-6830-450A-BFD4-6B82528656D0}" type="presParOf" srcId="{F9A08406-CFAE-4D5F-AF82-CCE8C118B825}" destId="{200855BC-8C68-4965-9B3C-0DB66A235D15}" srcOrd="1" destOrd="0" presId="urn:microsoft.com/office/officeart/2005/8/layout/equation2"/>
    <dgm:cxn modelId="{FC5F98F0-4439-449A-908D-838A282006D3}" type="presParOf" srcId="{F9A08406-CFAE-4D5F-AF82-CCE8C118B825}" destId="{FC75A8F2-C3AD-451F-B14A-AFEF5666A723}" srcOrd="2" destOrd="0" presId="urn:microsoft.com/office/officeart/2005/8/layout/equation2"/>
    <dgm:cxn modelId="{1A6A4BD0-BABB-4D48-AB6F-D398C0421389}" type="presParOf" srcId="{F9A08406-CFAE-4D5F-AF82-CCE8C118B825}" destId="{5D020396-871B-4B69-A415-348DBFAB1AEF}" srcOrd="3" destOrd="0" presId="urn:microsoft.com/office/officeart/2005/8/layout/equation2"/>
    <dgm:cxn modelId="{C931D037-DBA5-466E-8050-D440F99E85A9}" type="presParOf" srcId="{F9A08406-CFAE-4D5F-AF82-CCE8C118B825}" destId="{80D26EC1-5CEA-466A-82F2-E9ADB325989B}" srcOrd="4" destOrd="0" presId="urn:microsoft.com/office/officeart/2005/8/layout/equation2"/>
    <dgm:cxn modelId="{71AEB9DD-74F0-4AD4-B471-8A0F98536A96}" type="presParOf" srcId="{567EB9C1-5AE6-4F5B-82C7-D004F56F02C1}" destId="{C249336E-0517-4F31-AAD5-820E7A3B631F}" srcOrd="1" destOrd="0" presId="urn:microsoft.com/office/officeart/2005/8/layout/equation2"/>
    <dgm:cxn modelId="{9037EEA8-C5B1-4076-9B84-7731E517F342}" type="presParOf" srcId="{C249336E-0517-4F31-AAD5-820E7A3B631F}" destId="{CD75DAA7-120C-4ED8-B92D-DC10C50B771A}" srcOrd="0" destOrd="0" presId="urn:microsoft.com/office/officeart/2005/8/layout/equation2"/>
    <dgm:cxn modelId="{9E960C95-492D-4D17-AB7D-E990B530A7A8}" type="presParOf" srcId="{567EB9C1-5AE6-4F5B-82C7-D004F56F02C1}" destId="{3652AE7B-3D1F-4AFF-A8F5-0BFB0D2D2F06}" srcOrd="2" destOrd="0" presId="urn:microsoft.com/office/officeart/2005/8/layout/equati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9DFF1A-CE47-4C24-96E9-CF34397A7D2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E1FC2689-7D9D-45B1-A957-1A75FC1416DC}">
      <dgm:prSet phldrT="[Text]"/>
      <dgm:spPr/>
      <dgm:t>
        <a:bodyPr/>
        <a:lstStyle/>
        <a:p>
          <a:r>
            <a:rPr lang="en-US" dirty="0" err="1" smtClean="0"/>
            <a:t>Gerakan</a:t>
          </a:r>
          <a:r>
            <a:rPr lang="en-US" dirty="0" smtClean="0"/>
            <a:t> </a:t>
          </a:r>
          <a:r>
            <a:rPr lang="en-US" dirty="0" err="1" smtClean="0"/>
            <a:t>Pencerahan</a:t>
          </a:r>
          <a:endParaRPr lang="id-ID" dirty="0"/>
        </a:p>
      </dgm:t>
    </dgm:pt>
    <dgm:pt modelId="{04EC2F0B-B6B7-4EC1-A71E-0C2AE3B9AEE1}" type="parTrans" cxnId="{8F3B89D3-43BE-49B9-BB6E-57B935B7F91F}">
      <dgm:prSet/>
      <dgm:spPr/>
      <dgm:t>
        <a:bodyPr/>
        <a:lstStyle/>
        <a:p>
          <a:endParaRPr lang="id-ID"/>
        </a:p>
      </dgm:t>
    </dgm:pt>
    <dgm:pt modelId="{6E021DAA-48F4-4B92-BB45-8F28AD9D7773}" type="sibTrans" cxnId="{8F3B89D3-43BE-49B9-BB6E-57B935B7F91F}">
      <dgm:prSet/>
      <dgm:spPr/>
      <dgm:t>
        <a:bodyPr/>
        <a:lstStyle/>
        <a:p>
          <a:endParaRPr lang="id-ID"/>
        </a:p>
      </dgm:t>
    </dgm:pt>
    <dgm:pt modelId="{551292B7-58CA-46CC-8ECD-26F005A99C5F}">
      <dgm:prSet phldrT="[Text]"/>
      <dgm:spPr/>
      <dgm:t>
        <a:bodyPr/>
        <a:lstStyle/>
        <a:p>
          <a:r>
            <a:rPr lang="en-US" dirty="0" err="1" smtClean="0"/>
            <a:t>Ciri</a:t>
          </a:r>
          <a:r>
            <a:rPr lang="en-US" dirty="0" smtClean="0"/>
            <a:t> </a:t>
          </a:r>
          <a:r>
            <a:rPr lang="en-US" dirty="0" err="1" smtClean="0"/>
            <a:t>Dakwah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endParaRPr lang="id-ID" dirty="0"/>
        </a:p>
      </dgm:t>
    </dgm:pt>
    <dgm:pt modelId="{BA36B9DD-9F90-4DF0-8E98-F5602F7B0F20}" type="parTrans" cxnId="{81DD534E-C519-47D9-8C1C-61809C98E752}">
      <dgm:prSet/>
      <dgm:spPr/>
      <dgm:t>
        <a:bodyPr/>
        <a:lstStyle/>
        <a:p>
          <a:endParaRPr lang="id-ID"/>
        </a:p>
      </dgm:t>
    </dgm:pt>
    <dgm:pt modelId="{0F7DA30B-BE8B-44F7-8C7D-B52DF4E02335}" type="sibTrans" cxnId="{81DD534E-C519-47D9-8C1C-61809C98E752}">
      <dgm:prSet/>
      <dgm:spPr/>
      <dgm:t>
        <a:bodyPr/>
        <a:lstStyle/>
        <a:p>
          <a:endParaRPr lang="id-ID"/>
        </a:p>
      </dgm:t>
    </dgm:pt>
    <dgm:pt modelId="{CE35F782-8829-4D93-BC16-DD0E8D2EAF1C}">
      <dgm:prSet phldrT="[Text]"/>
      <dgm:spPr/>
      <dgm:t>
        <a:bodyPr/>
        <a:lstStyle/>
        <a:p>
          <a:r>
            <a:rPr lang="en-US" dirty="0" err="1" smtClean="0"/>
            <a:t>Kolektif</a:t>
          </a:r>
          <a:r>
            <a:rPr lang="en-US" dirty="0" smtClean="0"/>
            <a:t>,  </a:t>
          </a:r>
          <a:r>
            <a:rPr lang="en-US" dirty="0" err="1" smtClean="0"/>
            <a:t>Terapan</a:t>
          </a:r>
          <a:r>
            <a:rPr lang="en-US" dirty="0" smtClean="0"/>
            <a:t> </a:t>
          </a:r>
          <a:r>
            <a:rPr lang="en-US" dirty="0" err="1" smtClean="0"/>
            <a:t>Tajdid</a:t>
          </a:r>
          <a:endParaRPr lang="id-ID" dirty="0"/>
        </a:p>
      </dgm:t>
    </dgm:pt>
    <dgm:pt modelId="{32690966-995F-4915-9D05-6B1E428286A7}" type="parTrans" cxnId="{2CC8D987-49CD-4E00-BABF-1346BEFE8C7D}">
      <dgm:prSet/>
      <dgm:spPr/>
      <dgm:t>
        <a:bodyPr/>
        <a:lstStyle/>
        <a:p>
          <a:endParaRPr lang="id-ID"/>
        </a:p>
      </dgm:t>
    </dgm:pt>
    <dgm:pt modelId="{A3A0D22E-B11B-4B16-8801-411F3FF1462A}" type="sibTrans" cxnId="{2CC8D987-49CD-4E00-BABF-1346BEFE8C7D}">
      <dgm:prSet/>
      <dgm:spPr/>
      <dgm:t>
        <a:bodyPr/>
        <a:lstStyle/>
        <a:p>
          <a:endParaRPr lang="id-ID"/>
        </a:p>
      </dgm:t>
    </dgm:pt>
    <dgm:pt modelId="{9CB77B95-2269-4D5C-9DA8-4B188D598BC3}">
      <dgm:prSet phldrT="[Text]"/>
      <dgm:spPr/>
      <dgm:t>
        <a:bodyPr/>
        <a:lstStyle/>
        <a:p>
          <a:r>
            <a:rPr lang="en-US" dirty="0" smtClean="0"/>
            <a:t>Al-Quran &amp; </a:t>
          </a:r>
          <a:r>
            <a:rPr lang="en-US" dirty="0" err="1" smtClean="0"/>
            <a:t>Sunnah</a:t>
          </a:r>
          <a:endParaRPr lang="id-ID" dirty="0"/>
        </a:p>
      </dgm:t>
    </dgm:pt>
    <dgm:pt modelId="{28204051-67E5-49CC-B272-3176E2B0AC7A}" type="parTrans" cxnId="{5046FB6D-9E1E-4715-9BCE-CE118A0F96BF}">
      <dgm:prSet/>
      <dgm:spPr/>
      <dgm:t>
        <a:bodyPr/>
        <a:lstStyle/>
        <a:p>
          <a:endParaRPr lang="id-ID"/>
        </a:p>
      </dgm:t>
    </dgm:pt>
    <dgm:pt modelId="{579D60AC-5401-414D-9190-B42D4C7D0A54}" type="sibTrans" cxnId="{5046FB6D-9E1E-4715-9BCE-CE118A0F96BF}">
      <dgm:prSet/>
      <dgm:spPr/>
      <dgm:t>
        <a:bodyPr/>
        <a:lstStyle/>
        <a:p>
          <a:endParaRPr lang="id-ID"/>
        </a:p>
      </dgm:t>
    </dgm:pt>
    <dgm:pt modelId="{263447D9-C3E7-476F-92E3-B2AD705C6C56}">
      <dgm:prSet phldrT="[Text]"/>
      <dgm:spPr/>
      <dgm:t>
        <a:bodyPr/>
        <a:lstStyle/>
        <a:p>
          <a:r>
            <a:rPr lang="en-US" dirty="0" err="1" smtClean="0"/>
            <a:t>Landasan</a:t>
          </a:r>
          <a:r>
            <a:rPr lang="en-US" dirty="0" smtClean="0"/>
            <a:t> </a:t>
          </a:r>
          <a:r>
            <a:rPr lang="en-US" dirty="0" err="1" smtClean="0"/>
            <a:t>Dakwah</a:t>
          </a:r>
          <a:endParaRPr lang="id-ID" dirty="0"/>
        </a:p>
      </dgm:t>
    </dgm:pt>
    <dgm:pt modelId="{C7CDB27E-7066-43A7-B8EF-AE5466C070E8}" type="parTrans" cxnId="{B5879B33-F15A-40AA-9A6E-722396A36791}">
      <dgm:prSet/>
      <dgm:spPr/>
      <dgm:t>
        <a:bodyPr/>
        <a:lstStyle/>
        <a:p>
          <a:endParaRPr lang="id-ID"/>
        </a:p>
      </dgm:t>
    </dgm:pt>
    <dgm:pt modelId="{680911CC-9DA8-453A-9CC0-3F7B3F959A3B}" type="sibTrans" cxnId="{B5879B33-F15A-40AA-9A6E-722396A36791}">
      <dgm:prSet/>
      <dgm:spPr/>
      <dgm:t>
        <a:bodyPr/>
        <a:lstStyle/>
        <a:p>
          <a:endParaRPr lang="id-ID"/>
        </a:p>
      </dgm:t>
    </dgm:pt>
    <dgm:pt modelId="{0803EE1A-DD31-4755-9444-F7B5783D4047}">
      <dgm:prSet phldrT="[Text]"/>
      <dgm:spPr/>
      <dgm:t>
        <a:bodyPr/>
        <a:lstStyle/>
        <a:p>
          <a:r>
            <a:rPr lang="en-US" dirty="0" err="1" smtClean="0"/>
            <a:t>Metode</a:t>
          </a:r>
          <a:r>
            <a:rPr lang="en-US" dirty="0" smtClean="0"/>
            <a:t> </a:t>
          </a:r>
          <a:r>
            <a:rPr lang="en-US" dirty="0" err="1" smtClean="0"/>
            <a:t>Dakwah</a:t>
          </a:r>
          <a:endParaRPr lang="id-ID" dirty="0"/>
        </a:p>
      </dgm:t>
    </dgm:pt>
    <dgm:pt modelId="{364E98C3-2A1D-4B18-8716-E02D0270A509}" type="parTrans" cxnId="{A2862079-D1FF-4690-837D-D5F742E3C6A4}">
      <dgm:prSet/>
      <dgm:spPr/>
      <dgm:t>
        <a:bodyPr/>
        <a:lstStyle/>
        <a:p>
          <a:endParaRPr lang="id-ID"/>
        </a:p>
      </dgm:t>
    </dgm:pt>
    <dgm:pt modelId="{8CF121E5-92A0-4EF0-933C-92865C63BD3F}" type="sibTrans" cxnId="{A2862079-D1FF-4690-837D-D5F742E3C6A4}">
      <dgm:prSet/>
      <dgm:spPr/>
      <dgm:t>
        <a:bodyPr/>
        <a:lstStyle/>
        <a:p>
          <a:endParaRPr lang="id-ID"/>
        </a:p>
      </dgm:t>
    </dgm:pt>
    <dgm:pt modelId="{03F68030-2B00-41DE-B4AB-ABF4B0ED90FB}">
      <dgm:prSet phldrT="[Text]"/>
      <dgm:spPr/>
      <dgm:t>
        <a:bodyPr/>
        <a:lstStyle/>
        <a:p>
          <a:r>
            <a:rPr lang="en-US" dirty="0" smtClean="0"/>
            <a:t>Indonesia </a:t>
          </a:r>
          <a:r>
            <a:rPr lang="en-US" dirty="0" err="1" smtClean="0"/>
            <a:t>Berkemajuan</a:t>
          </a:r>
          <a:endParaRPr lang="id-ID" dirty="0"/>
        </a:p>
      </dgm:t>
    </dgm:pt>
    <dgm:pt modelId="{792B70CB-6508-42D5-9B6E-18879BC0C66E}" type="parTrans" cxnId="{F3B76DD3-A60E-47D1-A303-7A23853D8C5D}">
      <dgm:prSet/>
      <dgm:spPr/>
      <dgm:t>
        <a:bodyPr/>
        <a:lstStyle/>
        <a:p>
          <a:endParaRPr lang="id-ID"/>
        </a:p>
      </dgm:t>
    </dgm:pt>
    <dgm:pt modelId="{5ACB208A-74F4-477C-BA7E-543706CAAC23}" type="sibTrans" cxnId="{F3B76DD3-A60E-47D1-A303-7A23853D8C5D}">
      <dgm:prSet/>
      <dgm:spPr/>
      <dgm:t>
        <a:bodyPr/>
        <a:lstStyle/>
        <a:p>
          <a:endParaRPr lang="id-ID"/>
        </a:p>
      </dgm:t>
    </dgm:pt>
    <dgm:pt modelId="{13500603-5E85-49C1-B84F-1919C85184A3}">
      <dgm:prSet phldrT="[Text]"/>
      <dgm:spPr/>
      <dgm:t>
        <a:bodyPr/>
        <a:lstStyle/>
        <a:p>
          <a:r>
            <a:rPr lang="en-US" dirty="0" err="1" smtClean="0"/>
            <a:t>Peran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</a:t>
          </a:r>
          <a:r>
            <a:rPr lang="en-US" dirty="0" err="1" smtClean="0"/>
            <a:t>sebagai</a:t>
          </a:r>
          <a:r>
            <a:rPr lang="en-US" dirty="0" smtClean="0"/>
            <a:t> </a:t>
          </a:r>
          <a:r>
            <a:rPr lang="en-US" dirty="0" err="1" smtClean="0"/>
            <a:t>bagian</a:t>
          </a:r>
          <a:r>
            <a:rPr lang="en-US" dirty="0" smtClean="0"/>
            <a:t>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dirty="0" err="1" smtClean="0"/>
            <a:t>nangsa</a:t>
          </a:r>
          <a:endParaRPr lang="id-ID" dirty="0"/>
        </a:p>
      </dgm:t>
    </dgm:pt>
    <dgm:pt modelId="{47DDC9DE-98CE-4408-9868-CF972CE7D311}" type="parTrans" cxnId="{4C74BD99-C548-4EB7-898E-0B7BC890704F}">
      <dgm:prSet/>
      <dgm:spPr/>
      <dgm:t>
        <a:bodyPr/>
        <a:lstStyle/>
        <a:p>
          <a:endParaRPr lang="id-ID"/>
        </a:p>
      </dgm:t>
    </dgm:pt>
    <dgm:pt modelId="{65218DC5-E6C5-44A2-9233-6C6509F46727}" type="sibTrans" cxnId="{4C74BD99-C548-4EB7-898E-0B7BC890704F}">
      <dgm:prSet/>
      <dgm:spPr/>
      <dgm:t>
        <a:bodyPr/>
        <a:lstStyle/>
        <a:p>
          <a:endParaRPr lang="id-ID"/>
        </a:p>
      </dgm:t>
    </dgm:pt>
    <dgm:pt modelId="{5B76CD63-3B5B-4136-A597-1EEB4577078E}">
      <dgm:prSet phldrT="[Text]"/>
      <dgm:spPr/>
      <dgm:t>
        <a:bodyPr/>
        <a:lstStyle/>
        <a:p>
          <a:r>
            <a:rPr lang="en-US" dirty="0" err="1" smtClean="0"/>
            <a:t>Tujuan</a:t>
          </a:r>
          <a:r>
            <a:rPr lang="en-US" dirty="0" smtClean="0"/>
            <a:t> </a:t>
          </a:r>
          <a:r>
            <a:rPr lang="en-US" dirty="0" err="1" smtClean="0"/>
            <a:t>Objektif</a:t>
          </a:r>
          <a:r>
            <a:rPr lang="en-US" dirty="0" smtClean="0"/>
            <a:t> </a:t>
          </a:r>
          <a:r>
            <a:rPr lang="en-US" dirty="0" err="1" smtClean="0"/>
            <a:t>Dakwah</a:t>
          </a:r>
          <a:endParaRPr lang="id-ID" dirty="0"/>
        </a:p>
      </dgm:t>
    </dgm:pt>
    <dgm:pt modelId="{16E07D75-1474-4427-A0BD-8E49DF9D08D0}" type="parTrans" cxnId="{1C5B25D4-433B-4186-9376-5D751ECEDC1A}">
      <dgm:prSet/>
      <dgm:spPr/>
      <dgm:t>
        <a:bodyPr/>
        <a:lstStyle/>
        <a:p>
          <a:endParaRPr lang="id-ID"/>
        </a:p>
      </dgm:t>
    </dgm:pt>
    <dgm:pt modelId="{C7F3CF0A-32F7-451F-A6B6-872D5C5FB34F}" type="sibTrans" cxnId="{1C5B25D4-433B-4186-9376-5D751ECEDC1A}">
      <dgm:prSet/>
      <dgm:spPr/>
      <dgm:t>
        <a:bodyPr/>
        <a:lstStyle/>
        <a:p>
          <a:endParaRPr lang="id-ID"/>
        </a:p>
      </dgm:t>
    </dgm:pt>
    <dgm:pt modelId="{032ACD00-C059-4B6F-B252-3C1A001916B0}" type="pres">
      <dgm:prSet presAssocID="{0A9DFF1A-CE47-4C24-96E9-CF34397A7D2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037ACEB-C5D4-4C85-A076-F01CDA2214E3}" type="pres">
      <dgm:prSet presAssocID="{E1FC2689-7D9D-45B1-A957-1A75FC1416DC}" presName="linNode" presStyleCnt="0"/>
      <dgm:spPr/>
    </dgm:pt>
    <dgm:pt modelId="{C4E03D9E-62ED-4CAC-B48B-61774390759E}" type="pres">
      <dgm:prSet presAssocID="{E1FC2689-7D9D-45B1-A957-1A75FC1416D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C836F77-59A8-4816-9795-EC86D1B9F5C8}" type="pres">
      <dgm:prSet presAssocID="{E1FC2689-7D9D-45B1-A957-1A75FC1416D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3EFE1F5-CEFA-47A0-9FA2-47DB54A3CC98}" type="pres">
      <dgm:prSet presAssocID="{6E021DAA-48F4-4B92-BB45-8F28AD9D7773}" presName="sp" presStyleCnt="0"/>
      <dgm:spPr/>
    </dgm:pt>
    <dgm:pt modelId="{7A1E8CA7-14B5-48E6-B137-A0EA8400ACAF}" type="pres">
      <dgm:prSet presAssocID="{9CB77B95-2269-4D5C-9DA8-4B188D598BC3}" presName="linNode" presStyleCnt="0"/>
      <dgm:spPr/>
    </dgm:pt>
    <dgm:pt modelId="{371405E1-828E-46E3-A80D-F18C1B386477}" type="pres">
      <dgm:prSet presAssocID="{9CB77B95-2269-4D5C-9DA8-4B188D598BC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53336AD-9298-4A16-8B6D-34C2897C68DB}" type="pres">
      <dgm:prSet presAssocID="{9CB77B95-2269-4D5C-9DA8-4B188D598BC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4388B7F-1664-4645-AD28-B47561AB46F6}" type="pres">
      <dgm:prSet presAssocID="{579D60AC-5401-414D-9190-B42D4C7D0A54}" presName="sp" presStyleCnt="0"/>
      <dgm:spPr/>
    </dgm:pt>
    <dgm:pt modelId="{1A5D6D6F-9E69-4FAC-B346-984A03D915A5}" type="pres">
      <dgm:prSet presAssocID="{03F68030-2B00-41DE-B4AB-ABF4B0ED90FB}" presName="linNode" presStyleCnt="0"/>
      <dgm:spPr/>
    </dgm:pt>
    <dgm:pt modelId="{97B43EDD-D7CA-4BCA-8E36-105311924916}" type="pres">
      <dgm:prSet presAssocID="{03F68030-2B00-41DE-B4AB-ABF4B0ED90F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C578FE1-A042-484B-AF44-C1A388B38E9B}" type="pres">
      <dgm:prSet presAssocID="{03F68030-2B00-41DE-B4AB-ABF4B0ED90F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AF8044CA-AA81-4F9C-A4B8-12A30C1DFA18}" type="presOf" srcId="{0803EE1A-DD31-4755-9444-F7B5783D4047}" destId="{953336AD-9298-4A16-8B6D-34C2897C68DB}" srcOrd="0" destOrd="1" presId="urn:microsoft.com/office/officeart/2005/8/layout/vList5"/>
    <dgm:cxn modelId="{1C5B25D4-433B-4186-9376-5D751ECEDC1A}" srcId="{03F68030-2B00-41DE-B4AB-ABF4B0ED90FB}" destId="{5B76CD63-3B5B-4136-A597-1EEB4577078E}" srcOrd="1" destOrd="0" parTransId="{16E07D75-1474-4427-A0BD-8E49DF9D08D0}" sibTransId="{C7F3CF0A-32F7-451F-A6B6-872D5C5FB34F}"/>
    <dgm:cxn modelId="{7EBE0F9E-FEFA-4412-ABBF-12F992303B44}" type="presOf" srcId="{CE35F782-8829-4D93-BC16-DD0E8D2EAF1C}" destId="{1C836F77-59A8-4816-9795-EC86D1B9F5C8}" srcOrd="0" destOrd="1" presId="urn:microsoft.com/office/officeart/2005/8/layout/vList5"/>
    <dgm:cxn modelId="{2CC8D987-49CD-4E00-BABF-1346BEFE8C7D}" srcId="{E1FC2689-7D9D-45B1-A957-1A75FC1416DC}" destId="{CE35F782-8829-4D93-BC16-DD0E8D2EAF1C}" srcOrd="1" destOrd="0" parTransId="{32690966-995F-4915-9D05-6B1E428286A7}" sibTransId="{A3A0D22E-B11B-4B16-8801-411F3FF1462A}"/>
    <dgm:cxn modelId="{8F3B89D3-43BE-49B9-BB6E-57B935B7F91F}" srcId="{0A9DFF1A-CE47-4C24-96E9-CF34397A7D22}" destId="{E1FC2689-7D9D-45B1-A957-1A75FC1416DC}" srcOrd="0" destOrd="0" parTransId="{04EC2F0B-B6B7-4EC1-A71E-0C2AE3B9AEE1}" sibTransId="{6E021DAA-48F4-4B92-BB45-8F28AD9D7773}"/>
    <dgm:cxn modelId="{3BD4B395-4C92-4CAC-86FC-ED2F1B910981}" type="presOf" srcId="{E1FC2689-7D9D-45B1-A957-1A75FC1416DC}" destId="{C4E03D9E-62ED-4CAC-B48B-61774390759E}" srcOrd="0" destOrd="0" presId="urn:microsoft.com/office/officeart/2005/8/layout/vList5"/>
    <dgm:cxn modelId="{4C74BD99-C548-4EB7-898E-0B7BC890704F}" srcId="{03F68030-2B00-41DE-B4AB-ABF4B0ED90FB}" destId="{13500603-5E85-49C1-B84F-1919C85184A3}" srcOrd="0" destOrd="0" parTransId="{47DDC9DE-98CE-4408-9868-CF972CE7D311}" sibTransId="{65218DC5-E6C5-44A2-9233-6C6509F46727}"/>
    <dgm:cxn modelId="{81DD534E-C519-47D9-8C1C-61809C98E752}" srcId="{E1FC2689-7D9D-45B1-A957-1A75FC1416DC}" destId="{551292B7-58CA-46CC-8ECD-26F005A99C5F}" srcOrd="0" destOrd="0" parTransId="{BA36B9DD-9F90-4DF0-8E98-F5602F7B0F20}" sibTransId="{0F7DA30B-BE8B-44F7-8C7D-B52DF4E02335}"/>
    <dgm:cxn modelId="{75C4977E-0C00-48B9-BA75-D8AEBC2D3C89}" type="presOf" srcId="{5B76CD63-3B5B-4136-A597-1EEB4577078E}" destId="{0C578FE1-A042-484B-AF44-C1A388B38E9B}" srcOrd="0" destOrd="1" presId="urn:microsoft.com/office/officeart/2005/8/layout/vList5"/>
    <dgm:cxn modelId="{7AFA3F29-6775-483A-8F66-0B71816E9450}" type="presOf" srcId="{0A9DFF1A-CE47-4C24-96E9-CF34397A7D22}" destId="{032ACD00-C059-4B6F-B252-3C1A001916B0}" srcOrd="0" destOrd="0" presId="urn:microsoft.com/office/officeart/2005/8/layout/vList5"/>
    <dgm:cxn modelId="{B5FBDFE3-7097-44E0-A65B-35F8E066E014}" type="presOf" srcId="{9CB77B95-2269-4D5C-9DA8-4B188D598BC3}" destId="{371405E1-828E-46E3-A80D-F18C1B386477}" srcOrd="0" destOrd="0" presId="urn:microsoft.com/office/officeart/2005/8/layout/vList5"/>
    <dgm:cxn modelId="{FDF44B94-E23A-4229-B220-385BA5BAC266}" type="presOf" srcId="{263447D9-C3E7-476F-92E3-B2AD705C6C56}" destId="{953336AD-9298-4A16-8B6D-34C2897C68DB}" srcOrd="0" destOrd="0" presId="urn:microsoft.com/office/officeart/2005/8/layout/vList5"/>
    <dgm:cxn modelId="{D0ED7835-B169-49CD-8021-2055C3F5D764}" type="presOf" srcId="{13500603-5E85-49C1-B84F-1919C85184A3}" destId="{0C578FE1-A042-484B-AF44-C1A388B38E9B}" srcOrd="0" destOrd="0" presId="urn:microsoft.com/office/officeart/2005/8/layout/vList5"/>
    <dgm:cxn modelId="{A2862079-D1FF-4690-837D-D5F742E3C6A4}" srcId="{9CB77B95-2269-4D5C-9DA8-4B188D598BC3}" destId="{0803EE1A-DD31-4755-9444-F7B5783D4047}" srcOrd="1" destOrd="0" parTransId="{364E98C3-2A1D-4B18-8716-E02D0270A509}" sibTransId="{8CF121E5-92A0-4EF0-933C-92865C63BD3F}"/>
    <dgm:cxn modelId="{5046FB6D-9E1E-4715-9BCE-CE118A0F96BF}" srcId="{0A9DFF1A-CE47-4C24-96E9-CF34397A7D22}" destId="{9CB77B95-2269-4D5C-9DA8-4B188D598BC3}" srcOrd="1" destOrd="0" parTransId="{28204051-67E5-49CC-B272-3176E2B0AC7A}" sibTransId="{579D60AC-5401-414D-9190-B42D4C7D0A54}"/>
    <dgm:cxn modelId="{F3B76DD3-A60E-47D1-A303-7A23853D8C5D}" srcId="{0A9DFF1A-CE47-4C24-96E9-CF34397A7D22}" destId="{03F68030-2B00-41DE-B4AB-ABF4B0ED90FB}" srcOrd="2" destOrd="0" parTransId="{792B70CB-6508-42D5-9B6E-18879BC0C66E}" sibTransId="{5ACB208A-74F4-477C-BA7E-543706CAAC23}"/>
    <dgm:cxn modelId="{64CC24BB-87C2-45F4-A13E-066B0F174ADC}" type="presOf" srcId="{03F68030-2B00-41DE-B4AB-ABF4B0ED90FB}" destId="{97B43EDD-D7CA-4BCA-8E36-105311924916}" srcOrd="0" destOrd="0" presId="urn:microsoft.com/office/officeart/2005/8/layout/vList5"/>
    <dgm:cxn modelId="{2B067FBB-23BB-42DF-87CB-B8AA81786FB4}" type="presOf" srcId="{551292B7-58CA-46CC-8ECD-26F005A99C5F}" destId="{1C836F77-59A8-4816-9795-EC86D1B9F5C8}" srcOrd="0" destOrd="0" presId="urn:microsoft.com/office/officeart/2005/8/layout/vList5"/>
    <dgm:cxn modelId="{B5879B33-F15A-40AA-9A6E-722396A36791}" srcId="{9CB77B95-2269-4D5C-9DA8-4B188D598BC3}" destId="{263447D9-C3E7-476F-92E3-B2AD705C6C56}" srcOrd="0" destOrd="0" parTransId="{C7CDB27E-7066-43A7-B8EF-AE5466C070E8}" sibTransId="{680911CC-9DA8-453A-9CC0-3F7B3F959A3B}"/>
    <dgm:cxn modelId="{B20E22E5-F8A7-48DB-9988-5C232BAAAE87}" type="presParOf" srcId="{032ACD00-C059-4B6F-B252-3C1A001916B0}" destId="{A037ACEB-C5D4-4C85-A076-F01CDA2214E3}" srcOrd="0" destOrd="0" presId="urn:microsoft.com/office/officeart/2005/8/layout/vList5"/>
    <dgm:cxn modelId="{197010A9-AB28-488C-9940-BC0BE19F36C4}" type="presParOf" srcId="{A037ACEB-C5D4-4C85-A076-F01CDA2214E3}" destId="{C4E03D9E-62ED-4CAC-B48B-61774390759E}" srcOrd="0" destOrd="0" presId="urn:microsoft.com/office/officeart/2005/8/layout/vList5"/>
    <dgm:cxn modelId="{F61AE66F-230F-4FF3-9801-41C18EE64F29}" type="presParOf" srcId="{A037ACEB-C5D4-4C85-A076-F01CDA2214E3}" destId="{1C836F77-59A8-4816-9795-EC86D1B9F5C8}" srcOrd="1" destOrd="0" presId="urn:microsoft.com/office/officeart/2005/8/layout/vList5"/>
    <dgm:cxn modelId="{1DB2EC5E-BCED-4499-A04B-7FC1BF5A6460}" type="presParOf" srcId="{032ACD00-C059-4B6F-B252-3C1A001916B0}" destId="{13EFE1F5-CEFA-47A0-9FA2-47DB54A3CC98}" srcOrd="1" destOrd="0" presId="urn:microsoft.com/office/officeart/2005/8/layout/vList5"/>
    <dgm:cxn modelId="{FD71176B-6473-4D60-9D17-298E5D8D5DA7}" type="presParOf" srcId="{032ACD00-C059-4B6F-B252-3C1A001916B0}" destId="{7A1E8CA7-14B5-48E6-B137-A0EA8400ACAF}" srcOrd="2" destOrd="0" presId="urn:microsoft.com/office/officeart/2005/8/layout/vList5"/>
    <dgm:cxn modelId="{CAE6E511-D84F-457A-9B1F-1B71104A6040}" type="presParOf" srcId="{7A1E8CA7-14B5-48E6-B137-A0EA8400ACAF}" destId="{371405E1-828E-46E3-A80D-F18C1B386477}" srcOrd="0" destOrd="0" presId="urn:microsoft.com/office/officeart/2005/8/layout/vList5"/>
    <dgm:cxn modelId="{5A872EFE-C00F-408B-A6A5-3C4BF0B124AB}" type="presParOf" srcId="{7A1E8CA7-14B5-48E6-B137-A0EA8400ACAF}" destId="{953336AD-9298-4A16-8B6D-34C2897C68DB}" srcOrd="1" destOrd="0" presId="urn:microsoft.com/office/officeart/2005/8/layout/vList5"/>
    <dgm:cxn modelId="{D028926A-84DE-4535-8C85-F8D4356F8BC4}" type="presParOf" srcId="{032ACD00-C059-4B6F-B252-3C1A001916B0}" destId="{04388B7F-1664-4645-AD28-B47561AB46F6}" srcOrd="3" destOrd="0" presId="urn:microsoft.com/office/officeart/2005/8/layout/vList5"/>
    <dgm:cxn modelId="{4C683509-D65E-4851-B191-99EC0CC346C3}" type="presParOf" srcId="{032ACD00-C059-4B6F-B252-3C1A001916B0}" destId="{1A5D6D6F-9E69-4FAC-B346-984A03D915A5}" srcOrd="4" destOrd="0" presId="urn:microsoft.com/office/officeart/2005/8/layout/vList5"/>
    <dgm:cxn modelId="{503ACF34-32AE-4DC5-97A1-CD9927C69475}" type="presParOf" srcId="{1A5D6D6F-9E69-4FAC-B346-984A03D915A5}" destId="{97B43EDD-D7CA-4BCA-8E36-105311924916}" srcOrd="0" destOrd="0" presId="urn:microsoft.com/office/officeart/2005/8/layout/vList5"/>
    <dgm:cxn modelId="{E20B30AC-DEF6-4864-861C-32F4F69EB034}" type="presParOf" srcId="{1A5D6D6F-9E69-4FAC-B346-984A03D915A5}" destId="{0C578FE1-A042-484B-AF44-C1A388B38E9B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A680E9-F2F0-4819-80D5-AD84478BBA6D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06C12B28-E497-4DB1-A8A2-27AEB5B096B6}">
      <dgm:prSet phldrT="[Text]"/>
      <dgm:spPr/>
      <dgm:t>
        <a:bodyPr/>
        <a:lstStyle/>
        <a:p>
          <a:r>
            <a:rPr lang="en-US" dirty="0" err="1" smtClean="0"/>
            <a:t>Iman</a:t>
          </a:r>
          <a:endParaRPr lang="id-ID" dirty="0"/>
        </a:p>
      </dgm:t>
    </dgm:pt>
    <dgm:pt modelId="{21994DEF-DFD5-4A98-AF8E-44016E51052D}" type="parTrans" cxnId="{37807FFC-2867-41B3-BC68-476B12ED60A4}">
      <dgm:prSet/>
      <dgm:spPr/>
      <dgm:t>
        <a:bodyPr/>
        <a:lstStyle/>
        <a:p>
          <a:endParaRPr lang="id-ID"/>
        </a:p>
      </dgm:t>
    </dgm:pt>
    <dgm:pt modelId="{E44F3F75-309F-401E-ADA5-D58C33E58FA0}" type="sibTrans" cxnId="{37807FFC-2867-41B3-BC68-476B12ED60A4}">
      <dgm:prSet/>
      <dgm:spPr/>
      <dgm:t>
        <a:bodyPr/>
        <a:lstStyle/>
        <a:p>
          <a:endParaRPr lang="id-ID"/>
        </a:p>
      </dgm:t>
    </dgm:pt>
    <dgm:pt modelId="{988C6E47-CE3A-4EBB-A126-79C72F68208D}">
      <dgm:prSet phldrT="[Text]"/>
      <dgm:spPr/>
      <dgm:t>
        <a:bodyPr/>
        <a:lstStyle/>
        <a:p>
          <a:r>
            <a:rPr lang="en-US" dirty="0" err="1" smtClean="0"/>
            <a:t>Iptek</a:t>
          </a:r>
          <a:endParaRPr lang="id-ID" dirty="0"/>
        </a:p>
      </dgm:t>
    </dgm:pt>
    <dgm:pt modelId="{4C8A7448-7262-4C64-AA32-C76F0EF8F9FB}" type="parTrans" cxnId="{7B6C67F9-8B2C-4E7F-8C25-AB13A6F8CB48}">
      <dgm:prSet/>
      <dgm:spPr/>
      <dgm:t>
        <a:bodyPr/>
        <a:lstStyle/>
        <a:p>
          <a:endParaRPr lang="id-ID"/>
        </a:p>
      </dgm:t>
    </dgm:pt>
    <dgm:pt modelId="{73DD465F-42D4-4964-BFA4-EBECB496E953}" type="sibTrans" cxnId="{7B6C67F9-8B2C-4E7F-8C25-AB13A6F8CB48}">
      <dgm:prSet/>
      <dgm:spPr/>
      <dgm:t>
        <a:bodyPr/>
        <a:lstStyle/>
        <a:p>
          <a:endParaRPr lang="id-ID"/>
        </a:p>
      </dgm:t>
    </dgm:pt>
    <dgm:pt modelId="{FAC8F233-8266-4242-83B2-385A16204D1B}">
      <dgm:prSet phldrT="[Text]"/>
      <dgm:spPr/>
      <dgm:t>
        <a:bodyPr/>
        <a:lstStyle/>
        <a:p>
          <a:r>
            <a:rPr lang="en-US" dirty="0" smtClean="0"/>
            <a:t>Moral</a:t>
          </a:r>
          <a:endParaRPr lang="id-ID" dirty="0"/>
        </a:p>
      </dgm:t>
    </dgm:pt>
    <dgm:pt modelId="{877C8716-3AF1-46EE-B4F9-BD2D35C6B7A3}" type="parTrans" cxnId="{3C769321-5E48-4A72-956E-C29C2AADE79B}">
      <dgm:prSet/>
      <dgm:spPr/>
      <dgm:t>
        <a:bodyPr/>
        <a:lstStyle/>
        <a:p>
          <a:endParaRPr lang="id-ID"/>
        </a:p>
      </dgm:t>
    </dgm:pt>
    <dgm:pt modelId="{421D1CCD-888D-47D7-BEC7-75C6F2E314BB}" type="sibTrans" cxnId="{3C769321-5E48-4A72-956E-C29C2AADE79B}">
      <dgm:prSet/>
      <dgm:spPr/>
      <dgm:t>
        <a:bodyPr/>
        <a:lstStyle/>
        <a:p>
          <a:endParaRPr lang="id-ID"/>
        </a:p>
      </dgm:t>
    </dgm:pt>
    <dgm:pt modelId="{2D6ABF1B-D028-4E84-99A7-E8A6591AB660}" type="pres">
      <dgm:prSet presAssocID="{6CA680E9-F2F0-4819-80D5-AD84478BBA6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99FF4B6-4CEC-4843-BC0C-BC518042DF55}" type="pres">
      <dgm:prSet presAssocID="{06C12B28-E497-4DB1-A8A2-27AEB5B096B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62BEA80-132F-49F8-8F75-3B366B457B4E}" type="pres">
      <dgm:prSet presAssocID="{06C12B28-E497-4DB1-A8A2-27AEB5B096B6}" presName="gear1srcNode" presStyleLbl="node1" presStyleIdx="0" presStyleCnt="3"/>
      <dgm:spPr/>
      <dgm:t>
        <a:bodyPr/>
        <a:lstStyle/>
        <a:p>
          <a:endParaRPr lang="id-ID"/>
        </a:p>
      </dgm:t>
    </dgm:pt>
    <dgm:pt modelId="{BE180803-6209-43DF-8165-2952B122B2B2}" type="pres">
      <dgm:prSet presAssocID="{06C12B28-E497-4DB1-A8A2-27AEB5B096B6}" presName="gear1dstNode" presStyleLbl="node1" presStyleIdx="0" presStyleCnt="3"/>
      <dgm:spPr/>
      <dgm:t>
        <a:bodyPr/>
        <a:lstStyle/>
        <a:p>
          <a:endParaRPr lang="id-ID"/>
        </a:p>
      </dgm:t>
    </dgm:pt>
    <dgm:pt modelId="{D42B2387-2A33-428A-BDEA-266567602EE5}" type="pres">
      <dgm:prSet presAssocID="{988C6E47-CE3A-4EBB-A126-79C72F68208D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FE64078-4C98-4D40-8866-55284CA0C20A}" type="pres">
      <dgm:prSet presAssocID="{988C6E47-CE3A-4EBB-A126-79C72F68208D}" presName="gear2srcNode" presStyleLbl="node1" presStyleIdx="1" presStyleCnt="3"/>
      <dgm:spPr/>
      <dgm:t>
        <a:bodyPr/>
        <a:lstStyle/>
        <a:p>
          <a:endParaRPr lang="id-ID"/>
        </a:p>
      </dgm:t>
    </dgm:pt>
    <dgm:pt modelId="{75943087-EB76-4C50-8DC4-C1507C580BB2}" type="pres">
      <dgm:prSet presAssocID="{988C6E47-CE3A-4EBB-A126-79C72F68208D}" presName="gear2dstNode" presStyleLbl="node1" presStyleIdx="1" presStyleCnt="3"/>
      <dgm:spPr/>
      <dgm:t>
        <a:bodyPr/>
        <a:lstStyle/>
        <a:p>
          <a:endParaRPr lang="id-ID"/>
        </a:p>
      </dgm:t>
    </dgm:pt>
    <dgm:pt modelId="{92CF8A27-F615-49FF-869E-384B5AD3DD7A}" type="pres">
      <dgm:prSet presAssocID="{FAC8F233-8266-4242-83B2-385A16204D1B}" presName="gear3" presStyleLbl="node1" presStyleIdx="2" presStyleCnt="3"/>
      <dgm:spPr/>
      <dgm:t>
        <a:bodyPr/>
        <a:lstStyle/>
        <a:p>
          <a:endParaRPr lang="id-ID"/>
        </a:p>
      </dgm:t>
    </dgm:pt>
    <dgm:pt modelId="{412849BE-695B-4EEA-838B-546B37530C7D}" type="pres">
      <dgm:prSet presAssocID="{FAC8F233-8266-4242-83B2-385A16204D1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6B9D5D8-8939-45C4-86D6-DB365C1C12BB}" type="pres">
      <dgm:prSet presAssocID="{FAC8F233-8266-4242-83B2-385A16204D1B}" presName="gear3srcNode" presStyleLbl="node1" presStyleIdx="2" presStyleCnt="3"/>
      <dgm:spPr/>
      <dgm:t>
        <a:bodyPr/>
        <a:lstStyle/>
        <a:p>
          <a:endParaRPr lang="id-ID"/>
        </a:p>
      </dgm:t>
    </dgm:pt>
    <dgm:pt modelId="{C1EEB721-66BD-44F6-801A-752FDE0FEBF6}" type="pres">
      <dgm:prSet presAssocID="{FAC8F233-8266-4242-83B2-385A16204D1B}" presName="gear3dstNode" presStyleLbl="node1" presStyleIdx="2" presStyleCnt="3"/>
      <dgm:spPr/>
      <dgm:t>
        <a:bodyPr/>
        <a:lstStyle/>
        <a:p>
          <a:endParaRPr lang="id-ID"/>
        </a:p>
      </dgm:t>
    </dgm:pt>
    <dgm:pt modelId="{0560C0D9-49EE-46C1-BD06-F390E9ADA2AE}" type="pres">
      <dgm:prSet presAssocID="{E44F3F75-309F-401E-ADA5-D58C33E58FA0}" presName="connector1" presStyleLbl="sibTrans2D1" presStyleIdx="0" presStyleCnt="3"/>
      <dgm:spPr/>
      <dgm:t>
        <a:bodyPr/>
        <a:lstStyle/>
        <a:p>
          <a:endParaRPr lang="id-ID"/>
        </a:p>
      </dgm:t>
    </dgm:pt>
    <dgm:pt modelId="{4189919B-B587-4291-ABCF-BD26CF4D7FC9}" type="pres">
      <dgm:prSet presAssocID="{73DD465F-42D4-4964-BFA4-EBECB496E953}" presName="connector2" presStyleLbl="sibTrans2D1" presStyleIdx="1" presStyleCnt="3"/>
      <dgm:spPr/>
      <dgm:t>
        <a:bodyPr/>
        <a:lstStyle/>
        <a:p>
          <a:endParaRPr lang="id-ID"/>
        </a:p>
      </dgm:t>
    </dgm:pt>
    <dgm:pt modelId="{3B0FA827-629F-4569-B32D-770624C94A73}" type="pres">
      <dgm:prSet presAssocID="{421D1CCD-888D-47D7-BEC7-75C6F2E314BB}" presName="connector3" presStyleLbl="sibTrans2D1" presStyleIdx="2" presStyleCnt="3"/>
      <dgm:spPr/>
      <dgm:t>
        <a:bodyPr/>
        <a:lstStyle/>
        <a:p>
          <a:endParaRPr lang="id-ID"/>
        </a:p>
      </dgm:t>
    </dgm:pt>
  </dgm:ptLst>
  <dgm:cxnLst>
    <dgm:cxn modelId="{0E486AD0-FBED-4C7C-A865-B141E564B2DE}" type="presOf" srcId="{06C12B28-E497-4DB1-A8A2-27AEB5B096B6}" destId="{999FF4B6-4CEC-4843-BC0C-BC518042DF55}" srcOrd="0" destOrd="0" presId="urn:microsoft.com/office/officeart/2005/8/layout/gear1"/>
    <dgm:cxn modelId="{B49B44FD-1BDF-48D0-B9A8-EB5A0A816811}" type="presOf" srcId="{988C6E47-CE3A-4EBB-A126-79C72F68208D}" destId="{BFE64078-4C98-4D40-8866-55284CA0C20A}" srcOrd="1" destOrd="0" presId="urn:microsoft.com/office/officeart/2005/8/layout/gear1"/>
    <dgm:cxn modelId="{06608A50-1A30-4608-905D-62A5640CAA0D}" type="presOf" srcId="{421D1CCD-888D-47D7-BEC7-75C6F2E314BB}" destId="{3B0FA827-629F-4569-B32D-770624C94A73}" srcOrd="0" destOrd="0" presId="urn:microsoft.com/office/officeart/2005/8/layout/gear1"/>
    <dgm:cxn modelId="{35A60188-97FC-40F0-918C-30675E7DBBE1}" type="presOf" srcId="{06C12B28-E497-4DB1-A8A2-27AEB5B096B6}" destId="{BE180803-6209-43DF-8165-2952B122B2B2}" srcOrd="2" destOrd="0" presId="urn:microsoft.com/office/officeart/2005/8/layout/gear1"/>
    <dgm:cxn modelId="{E78A94D9-ECCF-40DC-A84C-CF82C4B14F21}" type="presOf" srcId="{6CA680E9-F2F0-4819-80D5-AD84478BBA6D}" destId="{2D6ABF1B-D028-4E84-99A7-E8A6591AB660}" srcOrd="0" destOrd="0" presId="urn:microsoft.com/office/officeart/2005/8/layout/gear1"/>
    <dgm:cxn modelId="{024F2662-D185-45C5-8880-0A8BBDC7BD20}" type="presOf" srcId="{FAC8F233-8266-4242-83B2-385A16204D1B}" destId="{86B9D5D8-8939-45C4-86D6-DB365C1C12BB}" srcOrd="2" destOrd="0" presId="urn:microsoft.com/office/officeart/2005/8/layout/gear1"/>
    <dgm:cxn modelId="{FD009CDC-22B2-4D11-A3A7-37A8B8592B1C}" type="presOf" srcId="{FAC8F233-8266-4242-83B2-385A16204D1B}" destId="{92CF8A27-F615-49FF-869E-384B5AD3DD7A}" srcOrd="0" destOrd="0" presId="urn:microsoft.com/office/officeart/2005/8/layout/gear1"/>
    <dgm:cxn modelId="{2912E4F6-398E-415F-9679-F41057C17935}" type="presOf" srcId="{06C12B28-E497-4DB1-A8A2-27AEB5B096B6}" destId="{862BEA80-132F-49F8-8F75-3B366B457B4E}" srcOrd="1" destOrd="0" presId="urn:microsoft.com/office/officeart/2005/8/layout/gear1"/>
    <dgm:cxn modelId="{9FC94D64-C0D6-4C97-80A2-5CE7DED87C43}" type="presOf" srcId="{988C6E47-CE3A-4EBB-A126-79C72F68208D}" destId="{D42B2387-2A33-428A-BDEA-266567602EE5}" srcOrd="0" destOrd="0" presId="urn:microsoft.com/office/officeart/2005/8/layout/gear1"/>
    <dgm:cxn modelId="{7B6C67F9-8B2C-4E7F-8C25-AB13A6F8CB48}" srcId="{6CA680E9-F2F0-4819-80D5-AD84478BBA6D}" destId="{988C6E47-CE3A-4EBB-A126-79C72F68208D}" srcOrd="1" destOrd="0" parTransId="{4C8A7448-7262-4C64-AA32-C76F0EF8F9FB}" sibTransId="{73DD465F-42D4-4964-BFA4-EBECB496E953}"/>
    <dgm:cxn modelId="{C13BFA8F-84CB-4D8D-8DD0-08C946E9B6D0}" type="presOf" srcId="{988C6E47-CE3A-4EBB-A126-79C72F68208D}" destId="{75943087-EB76-4C50-8DC4-C1507C580BB2}" srcOrd="2" destOrd="0" presId="urn:microsoft.com/office/officeart/2005/8/layout/gear1"/>
    <dgm:cxn modelId="{360BFC36-9FED-4350-A55D-20B99562878D}" type="presOf" srcId="{E44F3F75-309F-401E-ADA5-D58C33E58FA0}" destId="{0560C0D9-49EE-46C1-BD06-F390E9ADA2AE}" srcOrd="0" destOrd="0" presId="urn:microsoft.com/office/officeart/2005/8/layout/gear1"/>
    <dgm:cxn modelId="{37807FFC-2867-41B3-BC68-476B12ED60A4}" srcId="{6CA680E9-F2F0-4819-80D5-AD84478BBA6D}" destId="{06C12B28-E497-4DB1-A8A2-27AEB5B096B6}" srcOrd="0" destOrd="0" parTransId="{21994DEF-DFD5-4A98-AF8E-44016E51052D}" sibTransId="{E44F3F75-309F-401E-ADA5-D58C33E58FA0}"/>
    <dgm:cxn modelId="{588CC482-7770-461A-ACFE-7FB23013A4E3}" type="presOf" srcId="{FAC8F233-8266-4242-83B2-385A16204D1B}" destId="{C1EEB721-66BD-44F6-801A-752FDE0FEBF6}" srcOrd="3" destOrd="0" presId="urn:microsoft.com/office/officeart/2005/8/layout/gear1"/>
    <dgm:cxn modelId="{3C769321-5E48-4A72-956E-C29C2AADE79B}" srcId="{6CA680E9-F2F0-4819-80D5-AD84478BBA6D}" destId="{FAC8F233-8266-4242-83B2-385A16204D1B}" srcOrd="2" destOrd="0" parTransId="{877C8716-3AF1-46EE-B4F9-BD2D35C6B7A3}" sibTransId="{421D1CCD-888D-47D7-BEC7-75C6F2E314BB}"/>
    <dgm:cxn modelId="{ADEFD41F-4C2B-4B23-8E5A-3665F203C28C}" type="presOf" srcId="{FAC8F233-8266-4242-83B2-385A16204D1B}" destId="{412849BE-695B-4EEA-838B-546B37530C7D}" srcOrd="1" destOrd="0" presId="urn:microsoft.com/office/officeart/2005/8/layout/gear1"/>
    <dgm:cxn modelId="{83CB9AD2-B062-4149-B2B5-13461583DFEB}" type="presOf" srcId="{73DD465F-42D4-4964-BFA4-EBECB496E953}" destId="{4189919B-B587-4291-ABCF-BD26CF4D7FC9}" srcOrd="0" destOrd="0" presId="urn:microsoft.com/office/officeart/2005/8/layout/gear1"/>
    <dgm:cxn modelId="{9E1993D0-7A9F-47E6-91B2-E7FA4D80A4FF}" type="presParOf" srcId="{2D6ABF1B-D028-4E84-99A7-E8A6591AB660}" destId="{999FF4B6-4CEC-4843-BC0C-BC518042DF55}" srcOrd="0" destOrd="0" presId="urn:microsoft.com/office/officeart/2005/8/layout/gear1"/>
    <dgm:cxn modelId="{B9DCD064-FA74-4D04-81D0-9079405AC8E1}" type="presParOf" srcId="{2D6ABF1B-D028-4E84-99A7-E8A6591AB660}" destId="{862BEA80-132F-49F8-8F75-3B366B457B4E}" srcOrd="1" destOrd="0" presId="urn:microsoft.com/office/officeart/2005/8/layout/gear1"/>
    <dgm:cxn modelId="{9DB712EF-059A-4BE9-9237-B8C010FB6459}" type="presParOf" srcId="{2D6ABF1B-D028-4E84-99A7-E8A6591AB660}" destId="{BE180803-6209-43DF-8165-2952B122B2B2}" srcOrd="2" destOrd="0" presId="urn:microsoft.com/office/officeart/2005/8/layout/gear1"/>
    <dgm:cxn modelId="{FA871F5D-2EEF-4F71-8A15-1BB4B3CA0E9D}" type="presParOf" srcId="{2D6ABF1B-D028-4E84-99A7-E8A6591AB660}" destId="{D42B2387-2A33-428A-BDEA-266567602EE5}" srcOrd="3" destOrd="0" presId="urn:microsoft.com/office/officeart/2005/8/layout/gear1"/>
    <dgm:cxn modelId="{F466057C-D96F-42A9-9664-9D49D5DD4FC6}" type="presParOf" srcId="{2D6ABF1B-D028-4E84-99A7-E8A6591AB660}" destId="{BFE64078-4C98-4D40-8866-55284CA0C20A}" srcOrd="4" destOrd="0" presId="urn:microsoft.com/office/officeart/2005/8/layout/gear1"/>
    <dgm:cxn modelId="{5AF3BD1B-C565-4984-A69F-807B947C294F}" type="presParOf" srcId="{2D6ABF1B-D028-4E84-99A7-E8A6591AB660}" destId="{75943087-EB76-4C50-8DC4-C1507C580BB2}" srcOrd="5" destOrd="0" presId="urn:microsoft.com/office/officeart/2005/8/layout/gear1"/>
    <dgm:cxn modelId="{926CBB25-61CB-431F-95D5-64C46256EF99}" type="presParOf" srcId="{2D6ABF1B-D028-4E84-99A7-E8A6591AB660}" destId="{92CF8A27-F615-49FF-869E-384B5AD3DD7A}" srcOrd="6" destOrd="0" presId="urn:microsoft.com/office/officeart/2005/8/layout/gear1"/>
    <dgm:cxn modelId="{F8EB7757-BEC7-466F-BA1C-8BC2C4517776}" type="presParOf" srcId="{2D6ABF1B-D028-4E84-99A7-E8A6591AB660}" destId="{412849BE-695B-4EEA-838B-546B37530C7D}" srcOrd="7" destOrd="0" presId="urn:microsoft.com/office/officeart/2005/8/layout/gear1"/>
    <dgm:cxn modelId="{78793816-6766-4B99-ACA5-3917633C060A}" type="presParOf" srcId="{2D6ABF1B-D028-4E84-99A7-E8A6591AB660}" destId="{86B9D5D8-8939-45C4-86D6-DB365C1C12BB}" srcOrd="8" destOrd="0" presId="urn:microsoft.com/office/officeart/2005/8/layout/gear1"/>
    <dgm:cxn modelId="{0322CD14-F954-4954-AB8F-9A8F76A0A3A9}" type="presParOf" srcId="{2D6ABF1B-D028-4E84-99A7-E8A6591AB660}" destId="{C1EEB721-66BD-44F6-801A-752FDE0FEBF6}" srcOrd="9" destOrd="0" presId="urn:microsoft.com/office/officeart/2005/8/layout/gear1"/>
    <dgm:cxn modelId="{50837602-63FE-42F1-87A2-3F768D88BC7A}" type="presParOf" srcId="{2D6ABF1B-D028-4E84-99A7-E8A6591AB660}" destId="{0560C0D9-49EE-46C1-BD06-F390E9ADA2AE}" srcOrd="10" destOrd="0" presId="urn:microsoft.com/office/officeart/2005/8/layout/gear1"/>
    <dgm:cxn modelId="{D4966BE5-E4B6-422F-A2D9-687E828093C8}" type="presParOf" srcId="{2D6ABF1B-D028-4E84-99A7-E8A6591AB660}" destId="{4189919B-B587-4291-ABCF-BD26CF4D7FC9}" srcOrd="11" destOrd="0" presId="urn:microsoft.com/office/officeart/2005/8/layout/gear1"/>
    <dgm:cxn modelId="{15647E33-4331-4CBB-A585-A5D48B85E71B}" type="presParOf" srcId="{2D6ABF1B-D028-4E84-99A7-E8A6591AB660}" destId="{3B0FA827-629F-4569-B32D-770624C94A73}" srcOrd="12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2FB85DD-5A9A-48AE-B28B-1A8A365417E5}" type="datetimeFigureOut">
              <a:rPr lang="id-ID" smtClean="0"/>
              <a:pPr/>
              <a:t>20/11/2014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CD9F340-D82B-419A-98B9-3003899B05D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85DD-5A9A-48AE-B28B-1A8A365417E5}" type="datetimeFigureOut">
              <a:rPr lang="id-ID" smtClean="0"/>
              <a:pPr/>
              <a:t>20/11/2014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F340-D82B-419A-98B9-3003899B05D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85DD-5A9A-48AE-B28B-1A8A365417E5}" type="datetimeFigureOut">
              <a:rPr lang="id-ID" smtClean="0"/>
              <a:pPr/>
              <a:t>20/11/2014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F340-D82B-419A-98B9-3003899B05D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85DD-5A9A-48AE-B28B-1A8A365417E5}" type="datetimeFigureOut">
              <a:rPr lang="id-ID" smtClean="0"/>
              <a:pPr/>
              <a:t>20/11/2014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F340-D82B-419A-98B9-3003899B05D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85DD-5A9A-48AE-B28B-1A8A365417E5}" type="datetimeFigureOut">
              <a:rPr lang="id-ID" smtClean="0"/>
              <a:pPr/>
              <a:t>20/11/2014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F340-D82B-419A-98B9-3003899B05D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85DD-5A9A-48AE-B28B-1A8A365417E5}" type="datetimeFigureOut">
              <a:rPr lang="id-ID" smtClean="0"/>
              <a:pPr/>
              <a:t>20/11/2014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F340-D82B-419A-98B9-3003899B05D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FB85DD-5A9A-48AE-B28B-1A8A365417E5}" type="datetimeFigureOut">
              <a:rPr lang="id-ID" smtClean="0"/>
              <a:pPr/>
              <a:t>20/11/2014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D9F340-D82B-419A-98B9-3003899B05D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2FB85DD-5A9A-48AE-B28B-1A8A365417E5}" type="datetimeFigureOut">
              <a:rPr lang="id-ID" smtClean="0"/>
              <a:pPr/>
              <a:t>20/11/2014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CD9F340-D82B-419A-98B9-3003899B05D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85DD-5A9A-48AE-B28B-1A8A365417E5}" type="datetimeFigureOut">
              <a:rPr lang="id-ID" smtClean="0"/>
              <a:pPr/>
              <a:t>20/11/2014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F340-D82B-419A-98B9-3003899B05D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85DD-5A9A-48AE-B28B-1A8A365417E5}" type="datetimeFigureOut">
              <a:rPr lang="id-ID" smtClean="0"/>
              <a:pPr/>
              <a:t>20/11/2014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F340-D82B-419A-98B9-3003899B05D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85DD-5A9A-48AE-B28B-1A8A365417E5}" type="datetimeFigureOut">
              <a:rPr lang="id-ID" smtClean="0"/>
              <a:pPr/>
              <a:t>20/11/2014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F340-D82B-419A-98B9-3003899B05D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2FB85DD-5A9A-48AE-B28B-1A8A365417E5}" type="datetimeFigureOut">
              <a:rPr lang="id-ID" smtClean="0"/>
              <a:pPr/>
              <a:t>20/11/2014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CD9F340-D82B-419A-98B9-3003899B05D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7848600" cy="211931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GERAKAN PENCERAHAN MENUJU INDONESIA BERKEMAJUAN BERBASIS AL-QUR`AN DAN SUNNAH</a:t>
            </a:r>
            <a:endParaRPr lang="id-ID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967462"/>
          </a:xfrm>
        </p:spPr>
        <p:txBody>
          <a:bodyPr/>
          <a:lstStyle/>
          <a:p>
            <a:r>
              <a:rPr lang="en-US" sz="3200" dirty="0" smtClean="0"/>
              <a:t>M. Abdul Fattah </a:t>
            </a:r>
            <a:r>
              <a:rPr lang="en-US" sz="3200" dirty="0" err="1" smtClean="0"/>
              <a:t>Santoso</a:t>
            </a:r>
            <a:endParaRPr lang="en-US" sz="3200" dirty="0" smtClean="0"/>
          </a:p>
          <a:p>
            <a:r>
              <a:rPr lang="en-US" sz="2800" dirty="0" err="1" smtClean="0"/>
              <a:t>Fakultas</a:t>
            </a:r>
            <a:r>
              <a:rPr lang="en-US" sz="2800" dirty="0" smtClean="0"/>
              <a:t> Agama Islam </a:t>
            </a:r>
            <a:r>
              <a:rPr lang="en-US" sz="2800" dirty="0" err="1" smtClean="0"/>
              <a:t>Universitas</a:t>
            </a:r>
            <a:r>
              <a:rPr lang="en-US" sz="2800" dirty="0" smtClean="0"/>
              <a:t>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Surakarta</a:t>
            </a:r>
            <a:endParaRPr lang="id-ID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Indonesia </a:t>
            </a:r>
            <a:r>
              <a:rPr lang="en-US" sz="3800" dirty="0" err="1" smtClean="0"/>
              <a:t>Berkemajuan</a:t>
            </a:r>
            <a:r>
              <a:rPr lang="en-US" sz="3800" dirty="0" smtClean="0"/>
              <a:t>: </a:t>
            </a:r>
            <a:r>
              <a:rPr lang="en-US" sz="3800" dirty="0" err="1" smtClean="0"/>
              <a:t>Strategi</a:t>
            </a:r>
            <a:r>
              <a:rPr lang="en-US" sz="3800" dirty="0" smtClean="0"/>
              <a:t> </a:t>
            </a:r>
            <a:r>
              <a:rPr lang="en-US" sz="3800" dirty="0" err="1" smtClean="0"/>
              <a:t>Pengembangannya</a:t>
            </a:r>
            <a:endParaRPr lang="id-ID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dakwah</a:t>
            </a:r>
            <a:r>
              <a:rPr lang="en-US" dirty="0" smtClean="0"/>
              <a:t> </a:t>
            </a:r>
            <a:r>
              <a:rPr lang="en-US" dirty="0" err="1" smtClean="0"/>
              <a:t>mengenal</a:t>
            </a:r>
            <a:r>
              <a:rPr lang="en-US" dirty="0" smtClean="0"/>
              <a:t> Allah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 (al-`</a:t>
            </a:r>
            <a:r>
              <a:rPr lang="en-US" dirty="0" err="1" smtClean="0"/>
              <a:t>Alaq</a:t>
            </a:r>
            <a:r>
              <a:rPr lang="en-US" dirty="0" smtClean="0"/>
              <a:t>/96:1-5);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dakwah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Allah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(</a:t>
            </a:r>
            <a:r>
              <a:rPr lang="en-US" dirty="0" err="1" smtClean="0"/>
              <a:t>Āli</a:t>
            </a:r>
            <a:r>
              <a:rPr lang="en-US" dirty="0" smtClean="0"/>
              <a:t> `</a:t>
            </a:r>
            <a:r>
              <a:rPr lang="en-US" dirty="0" err="1" smtClean="0"/>
              <a:t>Imrân</a:t>
            </a:r>
            <a:r>
              <a:rPr lang="en-US" dirty="0" smtClean="0"/>
              <a:t>/3:102);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Menyadarkan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dakwah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bermartabat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 (al-</a:t>
            </a:r>
            <a:r>
              <a:rPr lang="en-US" dirty="0" err="1" smtClean="0"/>
              <a:t>Isrâ</a:t>
            </a:r>
            <a:r>
              <a:rPr lang="en-US" dirty="0" smtClean="0"/>
              <a:t>/17:70; </a:t>
            </a:r>
            <a:r>
              <a:rPr lang="en-US" dirty="0" err="1" smtClean="0"/>
              <a:t>dan</a:t>
            </a:r>
            <a:r>
              <a:rPr lang="en-US" dirty="0" smtClean="0"/>
              <a:t> al-</a:t>
            </a:r>
            <a:r>
              <a:rPr lang="en-US" dirty="0" err="1" smtClean="0"/>
              <a:t>An`âm</a:t>
            </a:r>
            <a:r>
              <a:rPr lang="en-US" dirty="0" smtClean="0"/>
              <a:t>/6:165);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Aktualisasi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pengetahuan—pendengaran</a:t>
            </a:r>
            <a:r>
              <a:rPr lang="en-US" dirty="0" smtClean="0"/>
              <a:t>, </a:t>
            </a:r>
            <a:r>
              <a:rPr lang="en-US" dirty="0" err="1" smtClean="0"/>
              <a:t>penglihatan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intuisi</a:t>
            </a:r>
            <a:r>
              <a:rPr lang="en-US" dirty="0" smtClean="0"/>
              <a:t>  (an-</a:t>
            </a:r>
            <a:r>
              <a:rPr lang="en-US" dirty="0" err="1" smtClean="0"/>
              <a:t>Na</a:t>
            </a:r>
            <a:r>
              <a:rPr lang="en-US" u="sng" dirty="0" err="1" smtClean="0"/>
              <a:t>h</a:t>
            </a:r>
            <a:r>
              <a:rPr lang="en-US" dirty="0" err="1" smtClean="0"/>
              <a:t>l</a:t>
            </a:r>
            <a:r>
              <a:rPr lang="en-US" dirty="0" smtClean="0"/>
              <a:t>/16:78).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Indonesia </a:t>
            </a:r>
            <a:r>
              <a:rPr lang="en-US" sz="3800" dirty="0" err="1" smtClean="0"/>
              <a:t>Berkemajuan</a:t>
            </a:r>
            <a:r>
              <a:rPr lang="en-US" sz="3800" dirty="0" smtClean="0"/>
              <a:t>: </a:t>
            </a:r>
            <a:r>
              <a:rPr lang="en-US" sz="3800" dirty="0" err="1" smtClean="0"/>
              <a:t>Strategi</a:t>
            </a:r>
            <a:r>
              <a:rPr lang="en-US" sz="3800" dirty="0" smtClean="0"/>
              <a:t> </a:t>
            </a:r>
            <a:r>
              <a:rPr lang="en-US" sz="3800" dirty="0" err="1" smtClean="0"/>
              <a:t>Pengembangannya</a:t>
            </a:r>
            <a:endParaRPr lang="id-ID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821936"/>
          </a:xfrm>
        </p:spPr>
        <p:txBody>
          <a:bodyPr>
            <a:normAutofit/>
          </a:bodyPr>
          <a:lstStyle/>
          <a:p>
            <a:pPr marL="624078" indent="-514350">
              <a:buAutoNum type="arabicPeriod" startAt="5"/>
            </a:pPr>
            <a:r>
              <a:rPr lang="en-US" dirty="0" err="1" smtClean="0"/>
              <a:t>Membekali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dakwah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 (</a:t>
            </a:r>
            <a:r>
              <a:rPr lang="en-US" dirty="0" err="1" smtClean="0"/>
              <a:t>Āli</a:t>
            </a:r>
            <a:r>
              <a:rPr lang="en-US" dirty="0" smtClean="0"/>
              <a:t> `</a:t>
            </a:r>
            <a:r>
              <a:rPr lang="en-US" dirty="0" err="1" smtClean="0"/>
              <a:t>Imrân</a:t>
            </a:r>
            <a:r>
              <a:rPr lang="en-US" dirty="0" smtClean="0"/>
              <a:t>/3: 191; al-</a:t>
            </a:r>
            <a:r>
              <a:rPr lang="en-US" dirty="0" err="1" smtClean="0"/>
              <a:t>Anfâl</a:t>
            </a:r>
            <a:r>
              <a:rPr lang="en-US" dirty="0" smtClean="0"/>
              <a:t>/8: 22; al-</a:t>
            </a:r>
            <a:r>
              <a:rPr lang="en-US" u="sng" dirty="0" smtClean="0"/>
              <a:t>H</a:t>
            </a:r>
            <a:r>
              <a:rPr lang="en-US" dirty="0" smtClean="0"/>
              <a:t>ajj/22: 46);</a:t>
            </a:r>
          </a:p>
          <a:p>
            <a:pPr marL="624078" indent="-514350">
              <a:buFont typeface="Georgia"/>
              <a:buAutoNum type="arabicPeriod" startAt="5"/>
            </a:pP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dakwah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moral yang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individual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(al-</a:t>
            </a:r>
            <a:r>
              <a:rPr lang="en-US" dirty="0" err="1" smtClean="0"/>
              <a:t>Isrâ</a:t>
            </a:r>
            <a:r>
              <a:rPr lang="en-US" dirty="0" smtClean="0"/>
              <a:t>/17: 23-37; al-</a:t>
            </a:r>
            <a:r>
              <a:rPr lang="en-US" dirty="0" err="1" smtClean="0"/>
              <a:t>Mu’minû</a:t>
            </a:r>
            <a:r>
              <a:rPr lang="en-US" dirty="0" smtClean="0"/>
              <a:t>/23: 1-9; 25:63-74),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peradaban</a:t>
            </a:r>
            <a:r>
              <a:rPr lang="en-US" dirty="0" smtClean="0"/>
              <a:t> yang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harmoni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kedamaian</a:t>
            </a:r>
            <a:r>
              <a:rPr lang="en-US" dirty="0" smtClean="0"/>
              <a:t> (QS 7:56 &amp; 85).</a:t>
            </a:r>
            <a:endParaRPr lang="id-ID" dirty="0" smtClean="0"/>
          </a:p>
          <a:p>
            <a:pPr marL="624078" indent="-514350">
              <a:buNone/>
            </a:pPr>
            <a:r>
              <a:rPr lang="en-US" dirty="0" smtClean="0"/>
              <a:t>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TERIMA KASIH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/>
              <a:t>Semoga</a:t>
            </a:r>
            <a:r>
              <a:rPr lang="en-US" sz="2800" dirty="0" smtClean="0"/>
              <a:t> </a:t>
            </a:r>
            <a:r>
              <a:rPr lang="en-US" sz="2800" dirty="0" err="1" smtClean="0"/>
              <a:t>Bermanfaat</a:t>
            </a:r>
            <a:endParaRPr lang="id-ID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/>
          <a:lstStyle/>
          <a:p>
            <a:r>
              <a:rPr lang="en-US" dirty="0" smtClean="0"/>
              <a:t>UNGKAPAN-UNGKAPAN PENTING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5126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/>
          <a:lstStyle/>
          <a:p>
            <a:r>
              <a:rPr lang="en-US" dirty="0" smtClean="0"/>
              <a:t>MAKNA SETIAP UNGKAPAN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73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Kumpulan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ketrampilan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yang </a:t>
            </a:r>
            <a:r>
              <a:rPr lang="en-US" dirty="0" err="1" smtClean="0"/>
              <a:t>berbeda-beda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, </a:t>
            </a:r>
            <a:r>
              <a:rPr lang="en-US" dirty="0" err="1" smtClean="0"/>
              <a:t>bertukar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berkolaborasi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menumbuhkan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menyempurnakan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spirit </a:t>
            </a:r>
            <a:r>
              <a:rPr lang="en-US" dirty="0" err="1" smtClean="0"/>
              <a:t>kolektif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cita-cita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/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mendominasi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(Musa </a:t>
            </a:r>
            <a:r>
              <a:rPr lang="en-US" dirty="0" err="1" smtClean="0"/>
              <a:t>Sadr</a:t>
            </a:r>
            <a:r>
              <a:rPr lang="en-US" dirty="0" smtClean="0"/>
              <a:t>, </a:t>
            </a:r>
            <a:r>
              <a:rPr lang="en-US" dirty="0" err="1" smtClean="0"/>
              <a:t>t.t</a:t>
            </a:r>
            <a:r>
              <a:rPr lang="en-US" dirty="0" smtClean="0"/>
              <a:t>.).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62000"/>
          </a:xfrm>
        </p:spPr>
        <p:txBody>
          <a:bodyPr/>
          <a:lstStyle/>
          <a:p>
            <a:r>
              <a:rPr lang="en-US" dirty="0" err="1" smtClean="0"/>
              <a:t>Komunitas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Al-Qur’an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/>
          <a:lstStyle/>
          <a:p>
            <a:r>
              <a:rPr lang="en-US" sz="3600" dirty="0" err="1" smtClean="0"/>
              <a:t>Kata</a:t>
            </a:r>
            <a:r>
              <a:rPr lang="en-US" sz="3600" dirty="0" smtClean="0"/>
              <a:t> </a:t>
            </a:r>
            <a:r>
              <a:rPr lang="en-US" sz="3600" dirty="0" err="1" smtClean="0"/>
              <a:t>kunci</a:t>
            </a:r>
            <a:r>
              <a:rPr lang="en-US" sz="3600" dirty="0" smtClean="0"/>
              <a:t> </a:t>
            </a:r>
            <a:r>
              <a:rPr lang="en-US" sz="3600" dirty="0" err="1" smtClean="0"/>
              <a:t>komunitas</a:t>
            </a:r>
            <a:r>
              <a:rPr lang="en-US" sz="3600" dirty="0" smtClean="0"/>
              <a:t>/</a:t>
            </a:r>
            <a:r>
              <a:rPr lang="en-US" sz="3600" dirty="0" err="1" smtClean="0"/>
              <a:t>masyarakat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Al-Qur’an </a:t>
            </a:r>
            <a:r>
              <a:rPr lang="en-US" sz="3600" dirty="0" err="1" smtClean="0"/>
              <a:t>adalah</a:t>
            </a:r>
            <a:r>
              <a:rPr lang="en-US" sz="3600" dirty="0" smtClean="0"/>
              <a:t> </a:t>
            </a:r>
            <a:r>
              <a:rPr lang="en-US" sz="3600" i="1" dirty="0" err="1" smtClean="0"/>
              <a:t>ummah</a:t>
            </a:r>
            <a:r>
              <a:rPr lang="en-US" sz="3600" i="1" dirty="0" smtClean="0"/>
              <a:t>/ </a:t>
            </a:r>
            <a:r>
              <a:rPr lang="ar-SA" sz="3600" dirty="0" smtClean="0"/>
              <a:t>أمّـة</a:t>
            </a:r>
            <a:r>
              <a:rPr lang="en-US" sz="3600" dirty="0" smtClean="0"/>
              <a:t> (al-</a:t>
            </a:r>
            <a:r>
              <a:rPr lang="en-US" sz="3600" dirty="0" err="1" smtClean="0"/>
              <a:t>Jâŝiyah</a:t>
            </a:r>
            <a:r>
              <a:rPr lang="en-US" sz="3600" dirty="0" smtClean="0"/>
              <a:t>/45: 28),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i="1" dirty="0" err="1" smtClean="0"/>
              <a:t>qaum</a:t>
            </a:r>
            <a:r>
              <a:rPr lang="en-US" sz="3600" i="1" dirty="0" smtClean="0"/>
              <a:t> </a:t>
            </a:r>
            <a:r>
              <a:rPr lang="en-US" sz="3600" dirty="0" smtClean="0"/>
              <a:t>/</a:t>
            </a:r>
            <a:r>
              <a:rPr lang="ar-SA" sz="3600" dirty="0" smtClean="0">
                <a:latin typeface="Arial" charset="0"/>
              </a:rPr>
              <a:t>قوم</a:t>
            </a:r>
            <a:r>
              <a:rPr lang="en-US" sz="3600" dirty="0" smtClean="0">
                <a:latin typeface="Arial" charset="0"/>
              </a:rPr>
              <a:t> </a:t>
            </a:r>
            <a:r>
              <a:rPr lang="en-US" sz="3600" dirty="0" smtClean="0"/>
              <a:t>(</a:t>
            </a:r>
            <a:r>
              <a:rPr lang="en-US" sz="3600" dirty="0" err="1" smtClean="0"/>
              <a:t>ar-Ra`d</a:t>
            </a:r>
            <a:r>
              <a:rPr lang="en-US" sz="3600" dirty="0" smtClean="0"/>
              <a:t>/13: 11)].</a:t>
            </a:r>
          </a:p>
          <a:p>
            <a:r>
              <a:rPr lang="en-US" sz="3600" dirty="0" err="1" smtClean="0"/>
              <a:t>Hakikat</a:t>
            </a:r>
            <a:r>
              <a:rPr lang="en-US" sz="3600" dirty="0" smtClean="0"/>
              <a:t> </a:t>
            </a:r>
            <a:r>
              <a:rPr lang="en-US" sz="3600" dirty="0" err="1" smtClean="0"/>
              <a:t>komunitas</a:t>
            </a:r>
            <a:r>
              <a:rPr lang="en-US" sz="3600" dirty="0" smtClean="0"/>
              <a:t>/</a:t>
            </a:r>
            <a:r>
              <a:rPr lang="en-US" sz="3600" dirty="0" err="1" smtClean="0"/>
              <a:t>masyarakat</a:t>
            </a:r>
            <a:r>
              <a:rPr lang="en-US" sz="3600" dirty="0" smtClean="0"/>
              <a:t>: </a:t>
            </a:r>
            <a:r>
              <a:rPr lang="en-US" sz="3600" b="1" dirty="0" smtClean="0"/>
              <a:t>‘</a:t>
            </a:r>
            <a:r>
              <a:rPr lang="en-US" sz="3600" b="1" dirty="0" err="1" smtClean="0"/>
              <a:t>amal’</a:t>
            </a:r>
            <a:r>
              <a:rPr lang="en-US" sz="3600" dirty="0" err="1" smtClean="0"/>
              <a:t>nya</a:t>
            </a:r>
            <a:r>
              <a:rPr lang="en-US" sz="3600" dirty="0" smtClean="0"/>
              <a:t> (al-</a:t>
            </a:r>
            <a:r>
              <a:rPr lang="en-US" sz="3600" dirty="0" err="1" smtClean="0"/>
              <a:t>Jâŝiyah</a:t>
            </a:r>
            <a:r>
              <a:rPr lang="en-US" sz="3600" dirty="0" smtClean="0"/>
              <a:t>/45: 28)--</a:t>
            </a:r>
            <a:r>
              <a:rPr lang="en-US" dirty="0" smtClean="0"/>
              <a:t> </a:t>
            </a:r>
          </a:p>
          <a:p>
            <a:pPr algn="r" rtl="1"/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وَتَرَى كُلَّ أُمَّةٍ جَاثِيَةً كُلُّ أُمَّةٍ تُدْعَى إِلَى كِتَابِهَا الْيَوْمَ تُجْزَوْنَ مَا كُنتُمْ تَعْمَلُونَ ﴿الجاثية</a:t>
            </a: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\45: 28﴾</a:t>
            </a:r>
            <a:endParaRPr lang="en-US" sz="36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62000"/>
          </a:xfrm>
        </p:spPr>
        <p:txBody>
          <a:bodyPr/>
          <a:lstStyle/>
          <a:p>
            <a:r>
              <a:rPr lang="en-US" dirty="0" err="1" smtClean="0"/>
              <a:t>Komunitas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Al-Qur’an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/>
          <a:lstStyle/>
          <a:p>
            <a:pPr algn="l"/>
            <a:r>
              <a:rPr lang="en-US" dirty="0" err="1" smtClean="0">
                <a:cs typeface="Traditional Arabic" pitchFamily="18" charset="-78"/>
              </a:rPr>
              <a:t>Tugas</a:t>
            </a:r>
            <a:r>
              <a:rPr lang="en-US" dirty="0" smtClean="0">
                <a:cs typeface="Traditional Arabic" pitchFamily="18" charset="-78"/>
              </a:rPr>
              <a:t> </a:t>
            </a:r>
            <a:r>
              <a:rPr lang="en-US" dirty="0" err="1" smtClean="0">
                <a:cs typeface="Traditional Arabic" pitchFamily="18" charset="-78"/>
              </a:rPr>
              <a:t>komunitas</a:t>
            </a:r>
            <a:r>
              <a:rPr lang="en-US" dirty="0" smtClean="0">
                <a:cs typeface="Traditional Arabic" pitchFamily="18" charset="-78"/>
              </a:rPr>
              <a:t>/</a:t>
            </a:r>
            <a:r>
              <a:rPr lang="en-US" dirty="0" err="1" smtClean="0">
                <a:cs typeface="Traditional Arabic" pitchFamily="18" charset="-78"/>
              </a:rPr>
              <a:t>masyarakat</a:t>
            </a:r>
            <a:r>
              <a:rPr lang="en-US" dirty="0" smtClean="0">
                <a:cs typeface="Traditional Arabic" pitchFamily="18" charset="-78"/>
              </a:rPr>
              <a:t>: </a:t>
            </a:r>
            <a:r>
              <a:rPr lang="en-US" b="1" dirty="0" err="1" smtClean="0">
                <a:cs typeface="Traditional Arabic" pitchFamily="18" charset="-78"/>
              </a:rPr>
              <a:t>membuat</a:t>
            </a:r>
            <a:r>
              <a:rPr lang="en-US" b="1" dirty="0" smtClean="0">
                <a:cs typeface="Traditional Arabic" pitchFamily="18" charset="-78"/>
              </a:rPr>
              <a:t> </a:t>
            </a:r>
            <a:r>
              <a:rPr lang="en-US" b="1" dirty="0" err="1" smtClean="0">
                <a:cs typeface="Traditional Arabic" pitchFamily="18" charset="-78"/>
              </a:rPr>
              <a:t>sejarah</a:t>
            </a:r>
            <a:r>
              <a:rPr lang="en-US" b="1" dirty="0" smtClean="0">
                <a:cs typeface="Traditional Arabic" pitchFamily="18" charset="-78"/>
              </a:rPr>
              <a:t>/</a:t>
            </a:r>
            <a:r>
              <a:rPr lang="en-US" b="1" dirty="0" err="1" smtClean="0">
                <a:cs typeface="Traditional Arabic" pitchFamily="18" charset="-78"/>
              </a:rPr>
              <a:t>perubahan</a:t>
            </a:r>
            <a:r>
              <a:rPr lang="en-US" dirty="0" smtClean="0">
                <a:cs typeface="Traditional Arabic" pitchFamily="18" charset="-78"/>
              </a:rPr>
              <a:t> (al-</a:t>
            </a:r>
            <a:r>
              <a:rPr lang="en-US" dirty="0" err="1" smtClean="0">
                <a:cs typeface="Traditional Arabic" pitchFamily="18" charset="-78"/>
              </a:rPr>
              <a:t>Ra`d</a:t>
            </a:r>
            <a:r>
              <a:rPr lang="en-US" dirty="0" smtClean="0">
                <a:cs typeface="Traditional Arabic" pitchFamily="18" charset="-78"/>
              </a:rPr>
              <a:t>/13:11):</a:t>
            </a:r>
          </a:p>
          <a:p>
            <a:pPr algn="r" rtl="1"/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... إِنَّ اللّهَ لاَ يُغَيِّرُ مَا بِقَوْمٍ حَتَّى يُغَيِّرُواْ مَا بِأَنْفُسِهِمْ ...</a:t>
            </a: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 ﴿الرعد\13: 11﴾</a:t>
            </a:r>
            <a:endParaRPr lang="en-US" sz="360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en-US" dirty="0" err="1" smtClean="0">
                <a:cs typeface="Traditional Arabic" pitchFamily="18" charset="-78"/>
              </a:rPr>
              <a:t>Perwujudan</a:t>
            </a:r>
            <a:r>
              <a:rPr lang="en-US" dirty="0" smtClean="0">
                <a:cs typeface="Traditional Arabic" pitchFamily="18" charset="-78"/>
              </a:rPr>
              <a:t> </a:t>
            </a:r>
            <a:r>
              <a:rPr lang="en-US" dirty="0" err="1" smtClean="0">
                <a:cs typeface="Traditional Arabic" pitchFamily="18" charset="-78"/>
              </a:rPr>
              <a:t>konkrit</a:t>
            </a:r>
            <a:r>
              <a:rPr lang="en-US" dirty="0" smtClean="0">
                <a:cs typeface="Traditional Arabic" pitchFamily="18" charset="-78"/>
              </a:rPr>
              <a:t> ‘</a:t>
            </a:r>
            <a:r>
              <a:rPr lang="en-US" dirty="0" err="1" smtClean="0">
                <a:cs typeface="Traditional Arabic" pitchFamily="18" charset="-78"/>
              </a:rPr>
              <a:t>amal</a:t>
            </a:r>
            <a:r>
              <a:rPr lang="en-US" dirty="0" smtClean="0">
                <a:cs typeface="Traditional Arabic" pitchFamily="18" charset="-78"/>
              </a:rPr>
              <a:t>’ </a:t>
            </a:r>
            <a:r>
              <a:rPr lang="en-US" dirty="0" err="1" smtClean="0">
                <a:cs typeface="Traditional Arabic" pitchFamily="18" charset="-78"/>
              </a:rPr>
              <a:t>komunitas</a:t>
            </a:r>
            <a:r>
              <a:rPr lang="en-US" dirty="0" smtClean="0">
                <a:cs typeface="Traditional Arabic" pitchFamily="18" charset="-78"/>
              </a:rPr>
              <a:t>/</a:t>
            </a:r>
            <a:r>
              <a:rPr lang="en-US" dirty="0" err="1" smtClean="0">
                <a:cs typeface="Traditional Arabic" pitchFamily="18" charset="-78"/>
              </a:rPr>
              <a:t>masyara-kat</a:t>
            </a:r>
            <a:r>
              <a:rPr lang="en-US" dirty="0" smtClean="0">
                <a:cs typeface="Traditional Arabic" pitchFamily="18" charset="-78"/>
              </a:rPr>
              <a:t>, </a:t>
            </a:r>
            <a:r>
              <a:rPr lang="en-US" dirty="0" err="1" smtClean="0">
                <a:cs typeface="Traditional Arabic" pitchFamily="18" charset="-78"/>
              </a:rPr>
              <a:t>sekaligus</a:t>
            </a:r>
            <a:r>
              <a:rPr lang="en-US" dirty="0" smtClean="0">
                <a:cs typeface="Traditional Arabic" pitchFamily="18" charset="-78"/>
              </a:rPr>
              <a:t> </a:t>
            </a:r>
            <a:r>
              <a:rPr lang="en-US" dirty="0" err="1" smtClean="0">
                <a:cs typeface="Traditional Arabic" pitchFamily="18" charset="-78"/>
              </a:rPr>
              <a:t>produk</a:t>
            </a:r>
            <a:r>
              <a:rPr lang="en-US" dirty="0" smtClean="0">
                <a:cs typeface="Traditional Arabic" pitchFamily="18" charset="-78"/>
              </a:rPr>
              <a:t> </a:t>
            </a:r>
            <a:r>
              <a:rPr lang="en-US" dirty="0" err="1" smtClean="0">
                <a:cs typeface="Traditional Arabic" pitchFamily="18" charset="-78"/>
              </a:rPr>
              <a:t>dari</a:t>
            </a:r>
            <a:r>
              <a:rPr lang="en-US" dirty="0" smtClean="0">
                <a:cs typeface="Traditional Arabic" pitchFamily="18" charset="-78"/>
              </a:rPr>
              <a:t> </a:t>
            </a:r>
            <a:r>
              <a:rPr lang="en-US" dirty="0" err="1" smtClean="0">
                <a:cs typeface="Traditional Arabic" pitchFamily="18" charset="-78"/>
              </a:rPr>
              <a:t>tugasnya</a:t>
            </a:r>
            <a:r>
              <a:rPr lang="en-US" dirty="0" smtClean="0">
                <a:cs typeface="Traditional Arabic" pitchFamily="18" charset="-78"/>
              </a:rPr>
              <a:t> </a:t>
            </a:r>
            <a:r>
              <a:rPr lang="en-US" dirty="0" err="1" smtClean="0">
                <a:cs typeface="Traditional Arabic" pitchFamily="18" charset="-78"/>
              </a:rPr>
              <a:t>membuat</a:t>
            </a:r>
            <a:r>
              <a:rPr lang="en-US" dirty="0" smtClean="0">
                <a:cs typeface="Traditional Arabic" pitchFamily="18" charset="-78"/>
              </a:rPr>
              <a:t> </a:t>
            </a:r>
            <a:r>
              <a:rPr lang="en-US" dirty="0" err="1" smtClean="0">
                <a:cs typeface="Traditional Arabic" pitchFamily="18" charset="-78"/>
              </a:rPr>
              <a:t>perubahan</a:t>
            </a:r>
            <a:r>
              <a:rPr lang="en-US" dirty="0" smtClean="0">
                <a:cs typeface="Traditional Arabic" pitchFamily="18" charset="-78"/>
              </a:rPr>
              <a:t> </a:t>
            </a:r>
            <a:r>
              <a:rPr lang="en-US" dirty="0" err="1" smtClean="0">
                <a:cs typeface="Traditional Arabic" pitchFamily="18" charset="-78"/>
              </a:rPr>
              <a:t>adalah</a:t>
            </a:r>
            <a:r>
              <a:rPr lang="en-US" dirty="0" smtClean="0">
                <a:cs typeface="Traditional Arabic" pitchFamily="18" charset="-78"/>
              </a:rPr>
              <a:t>: </a:t>
            </a:r>
            <a:r>
              <a:rPr lang="en-US" b="1" dirty="0" err="1" smtClean="0">
                <a:cs typeface="Traditional Arabic" pitchFamily="18" charset="-78"/>
              </a:rPr>
              <a:t>peradaban</a:t>
            </a:r>
            <a:r>
              <a:rPr lang="en-US" dirty="0" smtClean="0">
                <a:cs typeface="Traditional Arabic" pitchFamily="18" charset="-78"/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kuncinya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Qur’an: </a:t>
            </a:r>
            <a:r>
              <a:rPr lang="en-US" i="1" dirty="0" err="1" smtClean="0"/>
              <a:t>qaryah</a:t>
            </a:r>
            <a:r>
              <a:rPr lang="en-US" dirty="0" smtClean="0"/>
              <a:t>/</a:t>
            </a:r>
            <a:r>
              <a:rPr lang="ar-SA" dirty="0" smtClean="0"/>
              <a:t>قرية</a:t>
            </a:r>
            <a:r>
              <a:rPr lang="en-US" dirty="0" smtClean="0"/>
              <a:t>, </a:t>
            </a:r>
            <a:r>
              <a:rPr lang="en-US" i="1" dirty="0" err="1" smtClean="0"/>
              <a:t>balad</a:t>
            </a:r>
            <a:r>
              <a:rPr lang="en-US" i="1" dirty="0" smtClean="0"/>
              <a:t> </a:t>
            </a:r>
            <a:r>
              <a:rPr lang="en-US" dirty="0" smtClean="0"/>
              <a:t>/</a:t>
            </a:r>
            <a:r>
              <a:rPr lang="ar-SA" dirty="0" smtClean="0"/>
              <a:t>بـلد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err="1" smtClean="0"/>
              <a:t>qarn</a:t>
            </a:r>
            <a:r>
              <a:rPr lang="en-US" dirty="0" smtClean="0"/>
              <a:t>/</a:t>
            </a:r>
            <a:r>
              <a:rPr lang="ar-SA" dirty="0" smtClean="0"/>
              <a:t>قرن</a:t>
            </a:r>
            <a:r>
              <a:rPr lang="en-US" dirty="0" smtClean="0"/>
              <a:t>)</a:t>
            </a:r>
            <a:r>
              <a:rPr lang="en-US" dirty="0" smtClean="0">
                <a:latin typeface="Arial" charset="0"/>
              </a:rPr>
              <a:t>.</a:t>
            </a:r>
            <a:endParaRPr lang="en-US" dirty="0" smtClean="0"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Pencerahan</a:t>
            </a:r>
            <a:r>
              <a:rPr lang="en-US" dirty="0" smtClean="0"/>
              <a:t>: </a:t>
            </a:r>
            <a:r>
              <a:rPr lang="en-US" dirty="0" err="1" smtClean="0"/>
              <a:t>Pemaknaan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126736"/>
          </a:xfrm>
        </p:spPr>
        <p:txBody>
          <a:bodyPr>
            <a:normAutofit/>
          </a:bodyPr>
          <a:lstStyle/>
          <a:p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Pencerahan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,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dakwah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,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peradaban</a:t>
            </a:r>
            <a:r>
              <a:rPr lang="en-US" dirty="0" smtClean="0"/>
              <a:t> yang </a:t>
            </a:r>
            <a:r>
              <a:rPr lang="en-US" dirty="0" err="1" smtClean="0"/>
              <a:t>berkemajuan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Indonesia,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r>
              <a:rPr lang="en-US" dirty="0" smtClean="0"/>
              <a:t>.</a:t>
            </a:r>
          </a:p>
          <a:p>
            <a:r>
              <a:rPr lang="en-US" i="1" dirty="0" err="1" smtClean="0"/>
              <a:t>Kemajuan</a:t>
            </a:r>
            <a:r>
              <a:rPr lang="en-US" i="1" dirty="0" smtClean="0"/>
              <a:t> yang </a:t>
            </a:r>
            <a:r>
              <a:rPr lang="en-US" i="1" dirty="0" err="1" smtClean="0"/>
              <a:t>mencerahkan</a:t>
            </a:r>
            <a:r>
              <a:rPr lang="en-US" dirty="0" smtClean="0"/>
              <a:t> </a:t>
            </a:r>
            <a:r>
              <a:rPr lang="en-US" dirty="0" err="1" smtClean="0"/>
              <a:t>setidaknya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, </a:t>
            </a:r>
            <a:r>
              <a:rPr lang="en-US" dirty="0" err="1" smtClean="0"/>
              <a:t>meminjam</a:t>
            </a:r>
            <a:r>
              <a:rPr lang="en-US" dirty="0" smtClean="0"/>
              <a:t> </a:t>
            </a:r>
            <a:r>
              <a:rPr lang="en-US" dirty="0" err="1" smtClean="0"/>
              <a:t>tafsir</a:t>
            </a:r>
            <a:r>
              <a:rPr lang="en-US" dirty="0" smtClean="0"/>
              <a:t> </a:t>
            </a:r>
            <a:r>
              <a:rPr lang="en-US" dirty="0" err="1" smtClean="0"/>
              <a:t>Kuntowijoyo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b="1" dirty="0" err="1" smtClean="0"/>
              <a:t>emansipasi</a:t>
            </a:r>
            <a:r>
              <a:rPr lang="en-US" dirty="0" smtClean="0"/>
              <a:t> (</a:t>
            </a:r>
            <a:r>
              <a:rPr lang="en-US" dirty="0" err="1" smtClean="0"/>
              <a:t>amar</a:t>
            </a:r>
            <a:r>
              <a:rPr lang="en-US" dirty="0" smtClean="0"/>
              <a:t> </a:t>
            </a:r>
            <a:r>
              <a:rPr lang="en-US" dirty="0" err="1" smtClean="0"/>
              <a:t>ma`ruf</a:t>
            </a:r>
            <a:r>
              <a:rPr lang="en-US" dirty="0" smtClean="0"/>
              <a:t>), </a:t>
            </a:r>
            <a:r>
              <a:rPr lang="en-US" b="1" dirty="0" err="1" smtClean="0"/>
              <a:t>liberasi</a:t>
            </a:r>
            <a:r>
              <a:rPr lang="en-US" dirty="0" smtClean="0"/>
              <a:t>/ </a:t>
            </a:r>
            <a:r>
              <a:rPr lang="en-US" dirty="0" err="1" smtClean="0"/>
              <a:t>pembebasan</a:t>
            </a:r>
            <a:r>
              <a:rPr lang="en-US" dirty="0" smtClean="0"/>
              <a:t> (</a:t>
            </a:r>
            <a:r>
              <a:rPr lang="en-US" dirty="0" err="1" smtClean="0"/>
              <a:t>nahi</a:t>
            </a:r>
            <a:r>
              <a:rPr lang="en-US" dirty="0" smtClean="0"/>
              <a:t> </a:t>
            </a:r>
            <a:r>
              <a:rPr lang="en-US" dirty="0" err="1" smtClean="0"/>
              <a:t>munkar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b="1" dirty="0" err="1" smtClean="0"/>
              <a:t>transendensi</a:t>
            </a:r>
            <a:r>
              <a:rPr lang="en-US" dirty="0" smtClean="0"/>
              <a:t> (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iman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Allah) (</a:t>
            </a:r>
            <a:r>
              <a:rPr lang="en-US" dirty="0" err="1" smtClean="0"/>
              <a:t>Āli</a:t>
            </a:r>
            <a:r>
              <a:rPr lang="en-US" dirty="0" smtClean="0"/>
              <a:t> `</a:t>
            </a:r>
            <a:r>
              <a:rPr lang="en-US" dirty="0" err="1" smtClean="0"/>
              <a:t>Imrân</a:t>
            </a:r>
            <a:r>
              <a:rPr lang="en-US" dirty="0" smtClean="0"/>
              <a:t>/3: 110)</a:t>
            </a:r>
          </a:p>
          <a:p>
            <a:pPr algn="r" rtl="1"/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كُنتُمْ خَيْرَ أُمَّةٍ أُخْرِجَتْ لِلنَّاسِ تَأْمُرُونَ بِالْمَعْرُوفِ وَتَنْهَوْنَ عَنِ الْمُنكَرِ وَتُؤْمِنُونَ بِاللّهِ ... ﴿آل عمران\3: 110﴾</a:t>
            </a:r>
            <a:endParaRPr lang="id-ID" sz="36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Indonesia </a:t>
            </a:r>
            <a:r>
              <a:rPr lang="en-US" sz="3800" dirty="0" err="1" smtClean="0"/>
              <a:t>Berkemajuan</a:t>
            </a:r>
            <a:r>
              <a:rPr lang="en-US" sz="3800" dirty="0" smtClean="0"/>
              <a:t>: </a:t>
            </a:r>
            <a:r>
              <a:rPr lang="en-US" sz="3800" dirty="0" err="1" smtClean="0"/>
              <a:t>Pemaknaan</a:t>
            </a:r>
            <a:endParaRPr lang="id-ID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/>
          </a:bodyPr>
          <a:lstStyle/>
          <a:p>
            <a:r>
              <a:rPr lang="en-US" dirty="0" smtClean="0"/>
              <a:t>Indonesia  </a:t>
            </a:r>
            <a:r>
              <a:rPr lang="en-US" dirty="0" err="1" smtClean="0"/>
              <a:t>Berkemajuan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/</a:t>
            </a:r>
            <a:r>
              <a:rPr lang="en-US" dirty="0" err="1" smtClean="0"/>
              <a:t>sejarah</a:t>
            </a:r>
            <a:r>
              <a:rPr lang="en-US" dirty="0" smtClean="0"/>
              <a:t> yang </a:t>
            </a:r>
            <a:r>
              <a:rPr lang="en-US" dirty="0" err="1" smtClean="0"/>
              <a:t>mencerahkan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objektivikasi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“</a:t>
            </a:r>
            <a:r>
              <a:rPr lang="en-US" i="1" dirty="0" err="1" smtClean="0"/>
              <a:t>baldatun</a:t>
            </a:r>
            <a:r>
              <a:rPr lang="en-US" i="1" dirty="0" smtClean="0"/>
              <a:t> </a:t>
            </a:r>
            <a:r>
              <a:rPr lang="en-US" i="1" dirty="0" err="1" smtClean="0"/>
              <a:t>thayyibatun</a:t>
            </a:r>
            <a:r>
              <a:rPr lang="en-US" i="1" dirty="0" smtClean="0"/>
              <a:t> </a:t>
            </a:r>
            <a:r>
              <a:rPr lang="en-US" i="1" dirty="0" err="1" smtClean="0"/>
              <a:t>wa</a:t>
            </a:r>
            <a:r>
              <a:rPr lang="en-US" i="1" dirty="0" smtClean="0"/>
              <a:t> </a:t>
            </a:r>
            <a:r>
              <a:rPr lang="en-US" i="1" dirty="0" err="1" smtClean="0"/>
              <a:t>Rabbun</a:t>
            </a:r>
            <a:r>
              <a:rPr lang="en-US" i="1" dirty="0" smtClean="0"/>
              <a:t> </a:t>
            </a:r>
            <a:r>
              <a:rPr lang="en-US" i="1" dirty="0" err="1" smtClean="0"/>
              <a:t>gafûr</a:t>
            </a:r>
            <a:r>
              <a:rPr lang="en-US" i="1" dirty="0" smtClean="0"/>
              <a:t>” </a:t>
            </a:r>
            <a:r>
              <a:rPr lang="en-US" dirty="0" smtClean="0"/>
              <a:t>(</a:t>
            </a:r>
            <a:r>
              <a:rPr lang="en-US" dirty="0" err="1" smtClean="0"/>
              <a:t>Sabâ</a:t>
            </a:r>
            <a:r>
              <a:rPr lang="en-US" dirty="0" smtClean="0"/>
              <a:t>/34: 15).</a:t>
            </a:r>
          </a:p>
          <a:p>
            <a:r>
              <a:rPr lang="en-US" dirty="0" err="1" smtClean="0"/>
              <a:t>Objektivikasi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konkritisasi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penerjemahan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kategori-kategori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en-US" dirty="0" err="1" smtClean="0"/>
              <a:t>Kategori-kategori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 </a:t>
            </a:r>
            <a:r>
              <a:rPr lang="en-US" dirty="0" err="1" smtClean="0"/>
              <a:t>emansipasi</a:t>
            </a:r>
            <a:r>
              <a:rPr lang="en-US" dirty="0" smtClean="0"/>
              <a:t>, </a:t>
            </a:r>
            <a:r>
              <a:rPr lang="en-US" dirty="0" err="1" smtClean="0"/>
              <a:t>liberasi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transendensi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Indonesia </a:t>
            </a:r>
            <a:r>
              <a:rPr lang="en-US" sz="3800" dirty="0" err="1" smtClean="0"/>
              <a:t>Berkemajuan</a:t>
            </a:r>
            <a:r>
              <a:rPr lang="en-US" sz="3800" dirty="0" smtClean="0"/>
              <a:t>: </a:t>
            </a:r>
            <a:r>
              <a:rPr lang="en-US" sz="3800" dirty="0" err="1" smtClean="0"/>
              <a:t>Prasyarat</a:t>
            </a:r>
            <a:endParaRPr lang="id-ID" sz="3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73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81000" y="5410200"/>
            <a:ext cx="35052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  <a:r>
              <a:rPr lang="en-US" sz="2400" dirty="0" smtClean="0"/>
              <a:t>l-</a:t>
            </a:r>
            <a:r>
              <a:rPr lang="en-US" sz="2400" dirty="0" err="1" smtClean="0"/>
              <a:t>Mujâdilah</a:t>
            </a:r>
            <a:r>
              <a:rPr lang="en-US" sz="2400" dirty="0" smtClean="0"/>
              <a:t>/58: 11; al-</a:t>
            </a:r>
            <a:r>
              <a:rPr lang="en-US" sz="2400" dirty="0" err="1" smtClean="0"/>
              <a:t>A`râf</a:t>
            </a:r>
            <a:r>
              <a:rPr lang="en-US" sz="2400" dirty="0" smtClean="0"/>
              <a:t>/7: 96; al-</a:t>
            </a:r>
            <a:r>
              <a:rPr lang="en-US" sz="2400" dirty="0" err="1" smtClean="0"/>
              <a:t>Anbiyâ</a:t>
            </a:r>
            <a:r>
              <a:rPr lang="en-US" sz="2400" dirty="0" smtClean="0"/>
              <a:t>’/21:11</a:t>
            </a:r>
            <a:endParaRPr lang="id-ID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297</TotalTime>
  <Words>535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GERAKAN PENCERAHAN MENUJU INDONESIA BERKEMAJUAN BERBASIS AL-QUR`AN DAN SUNNAH</vt:lpstr>
      <vt:lpstr>UNGKAPAN-UNGKAPAN PENTING</vt:lpstr>
      <vt:lpstr>MAKNA SETIAP UNGKAPAN</vt:lpstr>
      <vt:lpstr>Muhammadiyah sebagai Komunitas</vt:lpstr>
      <vt:lpstr>Komunitas dalam Al-Qur’an</vt:lpstr>
      <vt:lpstr>Komunitas dalam Al-Qur’an</vt:lpstr>
      <vt:lpstr>Gerakan Pencerahan: Pemaknaan</vt:lpstr>
      <vt:lpstr>Indonesia Berkemajuan: Pemaknaan</vt:lpstr>
      <vt:lpstr>Indonesia Berkemajuan: Prasyarat</vt:lpstr>
      <vt:lpstr>Indonesia Berkemajuan: Strategi Pengembangannya</vt:lpstr>
      <vt:lpstr>Indonesia Berkemajuan: Strategi Pengembangannya</vt:lpstr>
      <vt:lpstr>TERIMA KASIH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GERAKAN PENCERAHAN MENUJU INDONESIA BERKEMAJUAN BERBASIS AL-QUR`AN DAN SUNNAH</dc:title>
  <dc:creator>User</dc:creator>
  <cp:lastModifiedBy>User</cp:lastModifiedBy>
  <cp:revision>1</cp:revision>
  <dcterms:created xsi:type="dcterms:W3CDTF">2014-11-19T21:18:43Z</dcterms:created>
  <dcterms:modified xsi:type="dcterms:W3CDTF">2014-11-20T02:21:36Z</dcterms:modified>
</cp:coreProperties>
</file>